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Tahoma"/>
      <p:regular r:id="rId21"/>
      <p:bold r:id="rId22"/>
    </p:embeddedFont>
    <p:embeddedFont>
      <p:font typeface="Arial Black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9D7ADD0-3026-4A89-A5F7-83B61837290D}">
  <a:tblStyle styleId="{F9D7ADD0-3026-4A89-A5F7-83B61837290D}" styleName="Table_0">
    <a:wholeTbl>
      <a:tcTxStyle b="off" i="off">
        <a:font>
          <a:latin typeface="Tahoma"/>
          <a:ea typeface="Tahoma"/>
          <a:cs typeface="Tahoma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F2FC"/>
          </a:solidFill>
        </a:fill>
      </a:tcStyle>
    </a:wholeTbl>
    <a:band1H>
      <a:tcTxStyle/>
      <a:tcStyle>
        <a:fill>
          <a:solidFill>
            <a:srgbClr val="CAE3F9"/>
          </a:solidFill>
        </a:fill>
      </a:tcStyle>
    </a:band1H>
    <a:band2H>
      <a:tcTxStyle/>
    </a:band2H>
    <a:band1V>
      <a:tcTxStyle/>
      <a:tcStyle>
        <a:fill>
          <a:solidFill>
            <a:srgbClr val="CAE3F9"/>
          </a:solidFill>
        </a:fill>
      </a:tcStyle>
    </a:band1V>
    <a:band2V>
      <a:tcTxStyle/>
    </a:band2V>
    <a:lastCol>
      <a:tcTxStyle b="on" i="off">
        <a:font>
          <a:latin typeface="Tahoma"/>
          <a:ea typeface="Tahoma"/>
          <a:cs typeface="Tahoma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Tahoma"/>
          <a:ea typeface="Tahoma"/>
          <a:cs typeface="Tahoma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Tahoma"/>
          <a:ea typeface="Tahoma"/>
          <a:cs typeface="Tahoma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Tahoma"/>
          <a:ea typeface="Tahoma"/>
          <a:cs typeface="Tahoma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Tahoma-bold.fntdata"/><Relationship Id="rId21" Type="http://schemas.openxmlformats.org/officeDocument/2006/relationships/font" Target="fonts/Tahoma-regular.fntdata"/><Relationship Id="rId23" Type="http://schemas.openxmlformats.org/officeDocument/2006/relationships/font" Target="fonts/ArialBlack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Z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 2" showMasterSp="0">
  <p:cSld name="Title Slide with Image 2">
    <p:bg>
      <p:bgPr>
        <a:solidFill>
          <a:srgbClr val="3F3F3F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>
            <p:ph idx="2" type="pic"/>
          </p:nvPr>
        </p:nvSpPr>
        <p:spPr>
          <a:xfrm>
            <a:off x="0" y="0"/>
            <a:ext cx="12192000" cy="678656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0" lIns="104400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0" name="Google Shape;20;p2"/>
          <p:cNvSpPr/>
          <p:nvPr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6539896" y="2377000"/>
            <a:ext cx="357178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6539896" y="4962525"/>
            <a:ext cx="357178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3" name="Google Shape;23;p2"/>
          <p:cNvSpPr/>
          <p:nvPr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 and Subtitl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0" name="Google Shape;140;p11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1" name="Google Shape;141;p11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42" name="Google Shape;142;p11"/>
          <p:cNvSpPr txBox="1"/>
          <p:nvPr>
            <p:ph idx="1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3 Members">
  <p:cSld name="Team 3 Members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5" name="Google Shape;145;p12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6" name="Google Shape;146;p12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47" name="Google Shape;147;p12"/>
          <p:cNvSpPr/>
          <p:nvPr>
            <p:ph idx="2" type="pic"/>
          </p:nvPr>
        </p:nvSpPr>
        <p:spPr>
          <a:xfrm>
            <a:off x="431799" y="2319681"/>
            <a:ext cx="1352367" cy="1352367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8" name="Google Shape;148;p12"/>
          <p:cNvSpPr txBox="1"/>
          <p:nvPr>
            <p:ph idx="1" type="body"/>
          </p:nvPr>
        </p:nvSpPr>
        <p:spPr>
          <a:xfrm>
            <a:off x="1974854" y="2485913"/>
            <a:ext cx="2124000" cy="7015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9" name="Google Shape;149;p12"/>
          <p:cNvSpPr txBox="1"/>
          <p:nvPr>
            <p:ph idx="3" type="body"/>
          </p:nvPr>
        </p:nvSpPr>
        <p:spPr>
          <a:xfrm>
            <a:off x="1974854" y="3904988"/>
            <a:ext cx="21240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50" name="Google Shape;150;p12"/>
          <p:cNvSpPr txBox="1"/>
          <p:nvPr>
            <p:ph idx="4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51" name="Google Shape;151;p12"/>
          <p:cNvSpPr txBox="1"/>
          <p:nvPr>
            <p:ph idx="5" type="body"/>
          </p:nvPr>
        </p:nvSpPr>
        <p:spPr>
          <a:xfrm>
            <a:off x="1974854" y="3461032"/>
            <a:ext cx="2124000" cy="245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52" name="Google Shape;152;p12"/>
          <p:cNvSpPr/>
          <p:nvPr>
            <p:ph idx="6" type="pic"/>
          </p:nvPr>
        </p:nvSpPr>
        <p:spPr>
          <a:xfrm>
            <a:off x="4268028" y="2319681"/>
            <a:ext cx="1352367" cy="1352367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53" name="Google Shape;153;p12"/>
          <p:cNvSpPr txBox="1"/>
          <p:nvPr>
            <p:ph idx="7" type="body"/>
          </p:nvPr>
        </p:nvSpPr>
        <p:spPr>
          <a:xfrm>
            <a:off x="5811083" y="2485913"/>
            <a:ext cx="2124000" cy="7015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54" name="Google Shape;154;p12"/>
          <p:cNvSpPr txBox="1"/>
          <p:nvPr>
            <p:ph idx="8" type="body"/>
          </p:nvPr>
        </p:nvSpPr>
        <p:spPr>
          <a:xfrm>
            <a:off x="5811083" y="3904988"/>
            <a:ext cx="21240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55" name="Google Shape;155;p12"/>
          <p:cNvSpPr txBox="1"/>
          <p:nvPr>
            <p:ph idx="9" type="body"/>
          </p:nvPr>
        </p:nvSpPr>
        <p:spPr>
          <a:xfrm>
            <a:off x="5811083" y="3461032"/>
            <a:ext cx="2124000" cy="245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56" name="Google Shape;156;p12"/>
          <p:cNvSpPr/>
          <p:nvPr>
            <p:ph idx="13" type="pic"/>
          </p:nvPr>
        </p:nvSpPr>
        <p:spPr>
          <a:xfrm>
            <a:off x="8112825" y="2319681"/>
            <a:ext cx="1352367" cy="1352367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57" name="Google Shape;157;p12"/>
          <p:cNvSpPr txBox="1"/>
          <p:nvPr>
            <p:ph idx="14" type="body"/>
          </p:nvPr>
        </p:nvSpPr>
        <p:spPr>
          <a:xfrm>
            <a:off x="9647313" y="2485913"/>
            <a:ext cx="2124000" cy="7015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58" name="Google Shape;158;p12"/>
          <p:cNvSpPr txBox="1"/>
          <p:nvPr>
            <p:ph idx="15" type="body"/>
          </p:nvPr>
        </p:nvSpPr>
        <p:spPr>
          <a:xfrm>
            <a:off x="9647313" y="3904988"/>
            <a:ext cx="21240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59" name="Google Shape;159;p12"/>
          <p:cNvSpPr txBox="1"/>
          <p:nvPr>
            <p:ph idx="16" type="body"/>
          </p:nvPr>
        </p:nvSpPr>
        <p:spPr>
          <a:xfrm>
            <a:off x="9647313" y="3461032"/>
            <a:ext cx="2124000" cy="245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2" showMasterSp="0">
  <p:cSld name="1_Title Slide 2">
    <p:bg>
      <p:bgPr>
        <a:solidFill>
          <a:srgbClr val="F2F2F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/>
          <p:nvPr>
            <p:ph idx="2" type="pic"/>
          </p:nvPr>
        </p:nvSpPr>
        <p:spPr>
          <a:xfrm>
            <a:off x="0" y="0"/>
            <a:ext cx="12192000" cy="678656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0" lIns="104400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62" name="Google Shape;162;p13"/>
          <p:cNvSpPr/>
          <p:nvPr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3" name="Google Shape;163;p13"/>
          <p:cNvSpPr/>
          <p:nvPr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4" name="Google Shape;164;p13"/>
          <p:cNvSpPr/>
          <p:nvPr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5" name="Google Shape;165;p13"/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6" name="Google Shape;166;p13"/>
          <p:cNvSpPr txBox="1"/>
          <p:nvPr>
            <p:ph type="ctrTitle"/>
          </p:nvPr>
        </p:nvSpPr>
        <p:spPr>
          <a:xfrm>
            <a:off x="6539896" y="2377000"/>
            <a:ext cx="357178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  <a:defRPr b="0" i="0" sz="5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7" name="Google Shape;167;p13"/>
          <p:cNvSpPr txBox="1"/>
          <p:nvPr>
            <p:ph idx="1" type="subTitle"/>
          </p:nvPr>
        </p:nvSpPr>
        <p:spPr>
          <a:xfrm>
            <a:off x="6905624" y="5057775"/>
            <a:ext cx="3206053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68" name="Google Shape;168;p13"/>
          <p:cNvSpPr txBox="1"/>
          <p:nvPr>
            <p:ph idx="3" type="body"/>
          </p:nvPr>
        </p:nvSpPr>
        <p:spPr>
          <a:xfrm>
            <a:off x="6905625" y="5400675"/>
            <a:ext cx="3206750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69" name="Google Shape;169;p13"/>
          <p:cNvSpPr txBox="1"/>
          <p:nvPr>
            <p:ph idx="4" type="body"/>
          </p:nvPr>
        </p:nvSpPr>
        <p:spPr>
          <a:xfrm>
            <a:off x="6905625" y="5751513"/>
            <a:ext cx="3206750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" showMasterSp="0">
  <p:cSld name="Title Slide with image">
    <p:bg>
      <p:bgPr>
        <a:solidFill>
          <a:srgbClr val="3F3F3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/>
          <p:nvPr>
            <p:ph idx="2" type="pic"/>
          </p:nvPr>
        </p:nvSpPr>
        <p:spPr>
          <a:xfrm>
            <a:off x="0" y="0"/>
            <a:ext cx="12192000" cy="6786563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0" lIns="0" spcFirstLastPara="1" rIns="104400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72" name="Google Shape;172;p14"/>
          <p:cNvSpPr/>
          <p:nvPr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3" name="Google Shape;173;p14"/>
          <p:cNvSpPr txBox="1"/>
          <p:nvPr>
            <p:ph type="ctrTitle"/>
          </p:nvPr>
        </p:nvSpPr>
        <p:spPr>
          <a:xfrm>
            <a:off x="432000" y="2377000"/>
            <a:ext cx="5472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 Black"/>
              <a:buNone/>
              <a:defRPr b="0" i="0" sz="4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4" name="Google Shape;174;p14"/>
          <p:cNvSpPr txBox="1"/>
          <p:nvPr>
            <p:ph idx="1" type="subTitle"/>
          </p:nvPr>
        </p:nvSpPr>
        <p:spPr>
          <a:xfrm>
            <a:off x="432000" y="4962525"/>
            <a:ext cx="54720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75" name="Google Shape;175;p14"/>
          <p:cNvSpPr/>
          <p:nvPr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6" name="Google Shape;176;p14"/>
          <p:cNvSpPr/>
          <p:nvPr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con Bullets">
  <p:cSld name="4 Icon Bullets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"/>
          <p:cNvSpPr/>
          <p:nvPr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rgbClr val="3F3F3F"/>
              </a:gs>
              <a:gs pos="100000">
                <a:schemeClr val="dk1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9" name="Google Shape;179;p15"/>
          <p:cNvSpPr txBox="1"/>
          <p:nvPr>
            <p:ph idx="1" type="body"/>
          </p:nvPr>
        </p:nvSpPr>
        <p:spPr>
          <a:xfrm>
            <a:off x="680728" y="5657850"/>
            <a:ext cx="4974545" cy="707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80" name="Google Shape;180;p15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81" name="Google Shape;181;p15"/>
          <p:cNvSpPr/>
          <p:nvPr>
            <p:ph idx="2" type="pic"/>
          </p:nvPr>
        </p:nvSpPr>
        <p:spPr>
          <a:xfrm>
            <a:off x="432000" y="0"/>
            <a:ext cx="5472000" cy="3714747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82" name="Google Shape;182;p15"/>
          <p:cNvSpPr txBox="1"/>
          <p:nvPr>
            <p:ph type="title"/>
          </p:nvPr>
        </p:nvSpPr>
        <p:spPr>
          <a:xfrm>
            <a:off x="680728" y="3981450"/>
            <a:ext cx="4974545" cy="13430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3" name="Google Shape;183;p15"/>
          <p:cNvSpPr txBox="1"/>
          <p:nvPr>
            <p:ph idx="3" type="body"/>
          </p:nvPr>
        </p:nvSpPr>
        <p:spPr>
          <a:xfrm>
            <a:off x="7078577" y="5010963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84" name="Google Shape;184;p15"/>
          <p:cNvSpPr txBox="1"/>
          <p:nvPr>
            <p:ph idx="4" type="body"/>
          </p:nvPr>
        </p:nvSpPr>
        <p:spPr>
          <a:xfrm>
            <a:off x="7078577" y="5645363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85" name="Google Shape;185;p15"/>
          <p:cNvSpPr txBox="1"/>
          <p:nvPr>
            <p:ph idx="5" type="body"/>
          </p:nvPr>
        </p:nvSpPr>
        <p:spPr>
          <a:xfrm>
            <a:off x="9402677" y="5010963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86" name="Google Shape;186;p15"/>
          <p:cNvSpPr txBox="1"/>
          <p:nvPr>
            <p:ph idx="6" type="body"/>
          </p:nvPr>
        </p:nvSpPr>
        <p:spPr>
          <a:xfrm>
            <a:off x="9402677" y="5645363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87" name="Google Shape;187;p15"/>
          <p:cNvSpPr txBox="1"/>
          <p:nvPr>
            <p:ph idx="7" type="body"/>
          </p:nvPr>
        </p:nvSpPr>
        <p:spPr>
          <a:xfrm>
            <a:off x="7078577" y="2360347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88" name="Google Shape;188;p15"/>
          <p:cNvSpPr txBox="1"/>
          <p:nvPr>
            <p:ph idx="8" type="body"/>
          </p:nvPr>
        </p:nvSpPr>
        <p:spPr>
          <a:xfrm>
            <a:off x="7078577" y="2994747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89" name="Google Shape;189;p15"/>
          <p:cNvSpPr txBox="1"/>
          <p:nvPr>
            <p:ph idx="9" type="body"/>
          </p:nvPr>
        </p:nvSpPr>
        <p:spPr>
          <a:xfrm>
            <a:off x="9402677" y="2360347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90" name="Google Shape;190;p15"/>
          <p:cNvSpPr txBox="1"/>
          <p:nvPr>
            <p:ph idx="13" type="body"/>
          </p:nvPr>
        </p:nvSpPr>
        <p:spPr>
          <a:xfrm>
            <a:off x="9402677" y="2994747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Numbers Option 1">
  <p:cSld name="Large Numbers Option 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"/>
          <p:cNvSpPr txBox="1"/>
          <p:nvPr>
            <p:ph idx="1" type="body"/>
          </p:nvPr>
        </p:nvSpPr>
        <p:spPr>
          <a:xfrm>
            <a:off x="1790100" y="2701131"/>
            <a:ext cx="4113900" cy="2828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93" name="Google Shape;193;p16"/>
          <p:cNvSpPr txBox="1"/>
          <p:nvPr>
            <p:ph idx="2" type="body"/>
          </p:nvPr>
        </p:nvSpPr>
        <p:spPr>
          <a:xfrm>
            <a:off x="7658100" y="2701131"/>
            <a:ext cx="4113900" cy="2828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94" name="Google Shape;194;p1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5" name="Google Shape;195;p16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96" name="Google Shape;196;p16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97" name="Google Shape;197;p16"/>
          <p:cNvSpPr txBox="1"/>
          <p:nvPr>
            <p:ph idx="3" type="body"/>
          </p:nvPr>
        </p:nvSpPr>
        <p:spPr>
          <a:xfrm>
            <a:off x="1793079" y="1728000"/>
            <a:ext cx="4122920" cy="7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98" name="Google Shape;198;p16"/>
          <p:cNvSpPr txBox="1"/>
          <p:nvPr>
            <p:ph idx="4" type="body"/>
          </p:nvPr>
        </p:nvSpPr>
        <p:spPr>
          <a:xfrm>
            <a:off x="7655762" y="1722438"/>
            <a:ext cx="4104437" cy="735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accent4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99" name="Google Shape;199;p16"/>
          <p:cNvSpPr txBox="1"/>
          <p:nvPr>
            <p:ph idx="5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Numbers Option 2">
  <p:cSld name="Large Numbers Option 2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"/>
          <p:cNvSpPr/>
          <p:nvPr>
            <p:ph idx="1" type="body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dk1">
              <a:alpha val="9803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02" name="Google Shape;202;p17"/>
          <p:cNvSpPr/>
          <p:nvPr>
            <p:ph idx="2" type="body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dk1">
              <a:alpha val="9803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03" name="Google Shape;203;p17"/>
          <p:cNvSpPr/>
          <p:nvPr>
            <p:ph idx="3" type="body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dk1">
              <a:alpha val="9803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04" name="Google Shape;204;p1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5" name="Google Shape;205;p17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06" name="Google Shape;206;p17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207" name="Google Shape;207;p17"/>
          <p:cNvSpPr txBox="1"/>
          <p:nvPr>
            <p:ph idx="4" type="body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Arial"/>
              <a:buNone/>
              <a:defRPr b="0" i="0" sz="66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08" name="Google Shape;208;p17"/>
          <p:cNvSpPr txBox="1"/>
          <p:nvPr>
            <p:ph idx="5" type="body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Arial"/>
              <a:buNone/>
              <a:defRPr b="0" i="0" sz="66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09" name="Google Shape;209;p17"/>
          <p:cNvSpPr txBox="1"/>
          <p:nvPr>
            <p:ph idx="6" type="body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600"/>
              <a:buFont typeface="Arial"/>
              <a:buNone/>
              <a:defRPr b="0" i="0" sz="66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10" name="Google Shape;210;p17"/>
          <p:cNvSpPr txBox="1"/>
          <p:nvPr>
            <p:ph idx="7" type="body"/>
          </p:nvPr>
        </p:nvSpPr>
        <p:spPr>
          <a:xfrm>
            <a:off x="2074738" y="4243333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11" name="Google Shape;211;p17"/>
          <p:cNvSpPr txBox="1"/>
          <p:nvPr>
            <p:ph idx="8" type="body"/>
          </p:nvPr>
        </p:nvSpPr>
        <p:spPr>
          <a:xfrm>
            <a:off x="5748625" y="4243333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12" name="Google Shape;212;p17"/>
          <p:cNvSpPr txBox="1"/>
          <p:nvPr>
            <p:ph idx="9" type="body"/>
          </p:nvPr>
        </p:nvSpPr>
        <p:spPr>
          <a:xfrm>
            <a:off x="8808600" y="4243333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13" name="Google Shape;213;p17"/>
          <p:cNvSpPr txBox="1"/>
          <p:nvPr>
            <p:ph idx="13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pace">
  <p:cSld name="Market Space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Google Shape;215;p18"/>
          <p:cNvCxnSpPr/>
          <p:nvPr/>
        </p:nvCxnSpPr>
        <p:spPr>
          <a:xfrm>
            <a:off x="6096000" y="1319756"/>
            <a:ext cx="0" cy="46101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216" name="Google Shape;216;p1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7" name="Google Shape;217;p18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18" name="Google Shape;218;p18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cxnSp>
        <p:nvCxnSpPr>
          <p:cNvPr id="219" name="Google Shape;219;p18"/>
          <p:cNvCxnSpPr/>
          <p:nvPr/>
        </p:nvCxnSpPr>
        <p:spPr>
          <a:xfrm rot="10800000">
            <a:off x="432000" y="3624806"/>
            <a:ext cx="113400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220" name="Google Shape;220;p18"/>
          <p:cNvSpPr txBox="1"/>
          <p:nvPr>
            <p:ph idx="1" type="body"/>
          </p:nvPr>
        </p:nvSpPr>
        <p:spPr>
          <a:xfrm>
            <a:off x="5112000" y="951013"/>
            <a:ext cx="198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21" name="Google Shape;221;p18"/>
          <p:cNvSpPr txBox="1"/>
          <p:nvPr>
            <p:ph idx="2" type="body"/>
          </p:nvPr>
        </p:nvSpPr>
        <p:spPr>
          <a:xfrm>
            <a:off x="5106000" y="6046600"/>
            <a:ext cx="198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22" name="Google Shape;222;p18"/>
          <p:cNvSpPr txBox="1"/>
          <p:nvPr>
            <p:ph idx="3" type="body"/>
          </p:nvPr>
        </p:nvSpPr>
        <p:spPr>
          <a:xfrm>
            <a:off x="432000" y="3260393"/>
            <a:ext cx="198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23" name="Google Shape;223;p18"/>
          <p:cNvSpPr txBox="1"/>
          <p:nvPr>
            <p:ph idx="4" type="body"/>
          </p:nvPr>
        </p:nvSpPr>
        <p:spPr>
          <a:xfrm>
            <a:off x="9792001" y="3260393"/>
            <a:ext cx="198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6" name="Google Shape;226;p19"/>
          <p:cNvSpPr txBox="1"/>
          <p:nvPr>
            <p:ph idx="1" type="body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27" name="Google Shape;227;p19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28" name="Google Shape;228;p19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1" name="Google Shape;231;p20"/>
          <p:cNvSpPr txBox="1"/>
          <p:nvPr>
            <p:ph idx="1" type="body"/>
          </p:nvPr>
        </p:nvSpPr>
        <p:spPr>
          <a:xfrm>
            <a:off x="432000" y="1728000"/>
            <a:ext cx="5472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32" name="Google Shape;232;p20"/>
          <p:cNvSpPr txBox="1"/>
          <p:nvPr>
            <p:ph idx="2" type="body"/>
          </p:nvPr>
        </p:nvSpPr>
        <p:spPr>
          <a:xfrm>
            <a:off x="6300000" y="1728000"/>
            <a:ext cx="5472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33" name="Google Shape;233;p20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34" name="Google Shape;234;p20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Content, and Image">
  <p:cSld name="Title, Subtitle, Content, and Image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rgbClr val="3F3F3F"/>
              </a:gs>
              <a:gs pos="100000">
                <a:schemeClr val="dk1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431999" y="3714746"/>
            <a:ext cx="4416225" cy="23645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29" name="Google Shape;29;p3"/>
          <p:cNvSpPr txBox="1"/>
          <p:nvPr>
            <p:ph type="title"/>
          </p:nvPr>
        </p:nvSpPr>
        <p:spPr>
          <a:xfrm>
            <a:off x="5658103" y="3981451"/>
            <a:ext cx="5749483" cy="134302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Google Shape;30;p3"/>
          <p:cNvSpPr/>
          <p:nvPr>
            <p:ph idx="2" type="pic"/>
          </p:nvPr>
        </p:nvSpPr>
        <p:spPr>
          <a:xfrm>
            <a:off x="5353050" y="0"/>
            <a:ext cx="6406950" cy="3714747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11" type="ftr"/>
          </p:nvPr>
        </p:nvSpPr>
        <p:spPr>
          <a:xfrm>
            <a:off x="432000" y="6365363"/>
            <a:ext cx="4416225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3" type="body"/>
          </p:nvPr>
        </p:nvSpPr>
        <p:spPr>
          <a:xfrm>
            <a:off x="5658442" y="5657850"/>
            <a:ext cx="5749334" cy="1119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 Boxed">
  <p:cSld name="3 Col Boxed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/>
          <p:nvPr>
            <p:ph idx="1" type="body"/>
          </p:nvPr>
        </p:nvSpPr>
        <p:spPr>
          <a:xfrm>
            <a:off x="432000" y="2448000"/>
            <a:ext cx="3600000" cy="36313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36800" spcFirstLastPara="1" rIns="136800" wrap="square" tIns="2520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37" name="Google Shape;237;p21"/>
          <p:cNvSpPr txBox="1"/>
          <p:nvPr>
            <p:ph idx="2" type="body"/>
          </p:nvPr>
        </p:nvSpPr>
        <p:spPr>
          <a:xfrm>
            <a:off x="4302000" y="2448000"/>
            <a:ext cx="3600000" cy="36313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36800" spcFirstLastPara="1" rIns="136800" wrap="square" tIns="2520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38" name="Google Shape;238;p21"/>
          <p:cNvSpPr txBox="1"/>
          <p:nvPr>
            <p:ph idx="3" type="body"/>
          </p:nvPr>
        </p:nvSpPr>
        <p:spPr>
          <a:xfrm>
            <a:off x="8172000" y="2448000"/>
            <a:ext cx="3600000" cy="3631338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36800" spcFirstLastPara="1" rIns="136800" wrap="square" tIns="2520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39" name="Google Shape;239;p2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0" name="Google Shape;240;p21"/>
          <p:cNvSpPr txBox="1"/>
          <p:nvPr>
            <p:ph idx="4" type="body"/>
          </p:nvPr>
        </p:nvSpPr>
        <p:spPr>
          <a:xfrm>
            <a:off x="432000" y="1728000"/>
            <a:ext cx="3600000" cy="720000"/>
          </a:xfrm>
          <a:prstGeom prst="rect">
            <a:avLst/>
          </a:prstGeom>
          <a:solidFill>
            <a:srgbClr val="3F3F3F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41" name="Google Shape;241;p21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42" name="Google Shape;242;p21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243" name="Google Shape;243;p21"/>
          <p:cNvSpPr txBox="1"/>
          <p:nvPr>
            <p:ph idx="5" type="body"/>
          </p:nvPr>
        </p:nvSpPr>
        <p:spPr>
          <a:xfrm>
            <a:off x="4302000" y="1728000"/>
            <a:ext cx="3600000" cy="720000"/>
          </a:xfrm>
          <a:prstGeom prst="rect">
            <a:avLst/>
          </a:prstGeom>
          <a:solidFill>
            <a:srgbClr val="3F3F3F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44" name="Google Shape;244;p21"/>
          <p:cNvSpPr txBox="1"/>
          <p:nvPr>
            <p:ph idx="6" type="body"/>
          </p:nvPr>
        </p:nvSpPr>
        <p:spPr>
          <a:xfrm>
            <a:off x="8172000" y="1728000"/>
            <a:ext cx="3600000" cy="720000"/>
          </a:xfrm>
          <a:prstGeom prst="rect">
            <a:avLst/>
          </a:prstGeom>
          <a:solidFill>
            <a:srgbClr val="3F3F3F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45" name="Google Shape;245;p21"/>
          <p:cNvSpPr txBox="1"/>
          <p:nvPr>
            <p:ph idx="7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6 Members">
  <p:cSld name="Team 6 Members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8" name="Google Shape;248;p22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49" name="Google Shape;249;p22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250" name="Google Shape;250;p22"/>
          <p:cNvSpPr txBox="1"/>
          <p:nvPr>
            <p:ph idx="1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1" name="Google Shape;251;p22"/>
          <p:cNvSpPr txBox="1"/>
          <p:nvPr>
            <p:ph idx="2" type="body"/>
          </p:nvPr>
        </p:nvSpPr>
        <p:spPr>
          <a:xfrm>
            <a:off x="431800" y="4113808"/>
            <a:ext cx="1620000" cy="783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2" name="Google Shape;252;p22"/>
          <p:cNvSpPr txBox="1"/>
          <p:nvPr>
            <p:ph idx="3" type="body"/>
          </p:nvPr>
        </p:nvSpPr>
        <p:spPr>
          <a:xfrm>
            <a:off x="431800" y="5258975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3" name="Google Shape;253;p22"/>
          <p:cNvSpPr txBox="1"/>
          <p:nvPr>
            <p:ph idx="4" type="body"/>
          </p:nvPr>
        </p:nvSpPr>
        <p:spPr>
          <a:xfrm>
            <a:off x="2375703" y="4113808"/>
            <a:ext cx="1620000" cy="783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4" name="Google Shape;254;p22"/>
          <p:cNvSpPr txBox="1"/>
          <p:nvPr>
            <p:ph idx="5" type="body"/>
          </p:nvPr>
        </p:nvSpPr>
        <p:spPr>
          <a:xfrm>
            <a:off x="2375703" y="5258975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5" name="Google Shape;255;p22"/>
          <p:cNvSpPr txBox="1"/>
          <p:nvPr>
            <p:ph idx="6" type="body"/>
          </p:nvPr>
        </p:nvSpPr>
        <p:spPr>
          <a:xfrm>
            <a:off x="4319606" y="4113808"/>
            <a:ext cx="1620000" cy="783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6" name="Google Shape;256;p22"/>
          <p:cNvSpPr txBox="1"/>
          <p:nvPr>
            <p:ph idx="7" type="body"/>
          </p:nvPr>
        </p:nvSpPr>
        <p:spPr>
          <a:xfrm>
            <a:off x="4319606" y="5258975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7" name="Google Shape;257;p22"/>
          <p:cNvSpPr txBox="1"/>
          <p:nvPr>
            <p:ph idx="8" type="body"/>
          </p:nvPr>
        </p:nvSpPr>
        <p:spPr>
          <a:xfrm>
            <a:off x="6263509" y="4113808"/>
            <a:ext cx="1620000" cy="783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8" name="Google Shape;258;p22"/>
          <p:cNvSpPr txBox="1"/>
          <p:nvPr>
            <p:ph idx="9" type="body"/>
          </p:nvPr>
        </p:nvSpPr>
        <p:spPr>
          <a:xfrm>
            <a:off x="6263509" y="5258975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59" name="Google Shape;259;p22"/>
          <p:cNvSpPr txBox="1"/>
          <p:nvPr>
            <p:ph idx="13" type="body"/>
          </p:nvPr>
        </p:nvSpPr>
        <p:spPr>
          <a:xfrm>
            <a:off x="8207412" y="4113808"/>
            <a:ext cx="1620000" cy="783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0" name="Google Shape;260;p22"/>
          <p:cNvSpPr txBox="1"/>
          <p:nvPr>
            <p:ph idx="14" type="body"/>
          </p:nvPr>
        </p:nvSpPr>
        <p:spPr>
          <a:xfrm>
            <a:off x="8207412" y="5258975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1" name="Google Shape;261;p22"/>
          <p:cNvSpPr/>
          <p:nvPr>
            <p:ph idx="15" type="pic"/>
          </p:nvPr>
        </p:nvSpPr>
        <p:spPr>
          <a:xfrm>
            <a:off x="431800" y="2246681"/>
            <a:ext cx="1620000" cy="1620000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2" name="Google Shape;262;p22"/>
          <p:cNvSpPr/>
          <p:nvPr>
            <p:ph idx="16" type="pic"/>
          </p:nvPr>
        </p:nvSpPr>
        <p:spPr>
          <a:xfrm>
            <a:off x="2375703" y="2246681"/>
            <a:ext cx="1620000" cy="1620000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3" name="Google Shape;263;p22"/>
          <p:cNvSpPr/>
          <p:nvPr>
            <p:ph idx="17" type="pic"/>
          </p:nvPr>
        </p:nvSpPr>
        <p:spPr>
          <a:xfrm>
            <a:off x="4319606" y="2246681"/>
            <a:ext cx="1620000" cy="1620000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4" name="Google Shape;264;p22"/>
          <p:cNvSpPr/>
          <p:nvPr>
            <p:ph idx="18" type="pic"/>
          </p:nvPr>
        </p:nvSpPr>
        <p:spPr>
          <a:xfrm>
            <a:off x="6263509" y="2246681"/>
            <a:ext cx="1620000" cy="1620000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5" name="Google Shape;265;p22"/>
          <p:cNvSpPr/>
          <p:nvPr>
            <p:ph idx="19" type="pic"/>
          </p:nvPr>
        </p:nvSpPr>
        <p:spPr>
          <a:xfrm>
            <a:off x="8207412" y="2246681"/>
            <a:ext cx="1620000" cy="1620000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6" name="Google Shape;266;p22"/>
          <p:cNvSpPr txBox="1"/>
          <p:nvPr>
            <p:ph idx="20" type="body"/>
          </p:nvPr>
        </p:nvSpPr>
        <p:spPr>
          <a:xfrm>
            <a:off x="10151313" y="4113808"/>
            <a:ext cx="1620000" cy="783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7" name="Google Shape;267;p22"/>
          <p:cNvSpPr txBox="1"/>
          <p:nvPr>
            <p:ph idx="21" type="body"/>
          </p:nvPr>
        </p:nvSpPr>
        <p:spPr>
          <a:xfrm>
            <a:off x="10151313" y="5258975"/>
            <a:ext cx="162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8" name="Google Shape;268;p22"/>
          <p:cNvSpPr/>
          <p:nvPr>
            <p:ph idx="22" type="pic"/>
          </p:nvPr>
        </p:nvSpPr>
        <p:spPr>
          <a:xfrm>
            <a:off x="10151313" y="2246681"/>
            <a:ext cx="1620000" cy="1620000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1" name="Google Shape;271;p23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72" name="Google Shape;272;p23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75" name="Google Shape;275;p24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App Previews">
  <p:cSld name="Mobile App Previews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of a cell phone&#10;&#10;Description generated with high confidence" id="277" name="Google Shape;27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3307" y="915497"/>
            <a:ext cx="4666142" cy="46841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of a cell phone&#10;&#10;Description generated with high confidence" id="278" name="Google Shape;27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62929" y="915497"/>
            <a:ext cx="4666142" cy="46841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of a cell phone&#10;&#10;Description generated with high confidence" id="279" name="Google Shape;27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2551" y="915497"/>
            <a:ext cx="4666142" cy="468410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1" name="Google Shape;281;p25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82" name="Google Shape;282;p25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283" name="Google Shape;283;p25"/>
          <p:cNvSpPr txBox="1"/>
          <p:nvPr>
            <p:ph idx="1" type="body"/>
          </p:nvPr>
        </p:nvSpPr>
        <p:spPr>
          <a:xfrm>
            <a:off x="1615505" y="5752808"/>
            <a:ext cx="1980000" cy="5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84" name="Google Shape;284;p25"/>
          <p:cNvSpPr txBox="1"/>
          <p:nvPr>
            <p:ph idx="2" type="body"/>
          </p:nvPr>
        </p:nvSpPr>
        <p:spPr>
          <a:xfrm>
            <a:off x="1615505" y="5291099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85" name="Google Shape;285;p25"/>
          <p:cNvSpPr txBox="1"/>
          <p:nvPr>
            <p:ph idx="3" type="body"/>
          </p:nvPr>
        </p:nvSpPr>
        <p:spPr>
          <a:xfrm>
            <a:off x="5177148" y="5752808"/>
            <a:ext cx="1980000" cy="5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86" name="Google Shape;286;p25"/>
          <p:cNvSpPr txBox="1"/>
          <p:nvPr>
            <p:ph idx="4" type="body"/>
          </p:nvPr>
        </p:nvSpPr>
        <p:spPr>
          <a:xfrm>
            <a:off x="5177148" y="5291099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87" name="Google Shape;287;p25"/>
          <p:cNvSpPr txBox="1"/>
          <p:nvPr>
            <p:ph idx="5" type="body"/>
          </p:nvPr>
        </p:nvSpPr>
        <p:spPr>
          <a:xfrm>
            <a:off x="8699878" y="5752808"/>
            <a:ext cx="1980000" cy="548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88" name="Google Shape;288;p25"/>
          <p:cNvSpPr txBox="1"/>
          <p:nvPr>
            <p:ph idx="6" type="body"/>
          </p:nvPr>
        </p:nvSpPr>
        <p:spPr>
          <a:xfrm>
            <a:off x="8699878" y="5291099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89" name="Google Shape;289;p25"/>
          <p:cNvSpPr/>
          <p:nvPr>
            <p:ph idx="7" type="pic"/>
          </p:nvPr>
        </p:nvSpPr>
        <p:spPr>
          <a:xfrm>
            <a:off x="1751679" y="1450182"/>
            <a:ext cx="1772571" cy="3183732"/>
          </a:xfrm>
          <a:prstGeom prst="rect">
            <a:avLst/>
          </a:prstGeom>
          <a:solidFill>
            <a:srgbClr val="F2F2F2">
              <a:alpha val="69803"/>
            </a:srgbClr>
          </a:solidFill>
          <a:ln>
            <a:noFill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90" name="Google Shape;290;p25"/>
          <p:cNvSpPr/>
          <p:nvPr>
            <p:ph idx="8" type="pic"/>
          </p:nvPr>
        </p:nvSpPr>
        <p:spPr>
          <a:xfrm>
            <a:off x="5281301" y="1450182"/>
            <a:ext cx="1772571" cy="3183732"/>
          </a:xfrm>
          <a:prstGeom prst="rect">
            <a:avLst/>
          </a:prstGeom>
          <a:solidFill>
            <a:srgbClr val="F2F2F2">
              <a:alpha val="69803"/>
            </a:srgbClr>
          </a:solidFill>
          <a:ln>
            <a:noFill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91" name="Google Shape;291;p25"/>
          <p:cNvSpPr/>
          <p:nvPr>
            <p:ph idx="9" type="pic"/>
          </p:nvPr>
        </p:nvSpPr>
        <p:spPr>
          <a:xfrm>
            <a:off x="8810923" y="1450182"/>
            <a:ext cx="1772571" cy="3183732"/>
          </a:xfrm>
          <a:prstGeom prst="rect">
            <a:avLst/>
          </a:prstGeom>
          <a:solidFill>
            <a:srgbClr val="F2F2F2">
              <a:alpha val="69803"/>
            </a:srgbClr>
          </a:solidFill>
          <a:ln>
            <a:noFill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imonial">
  <p:cSld name="Testimonial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4" name="Google Shape;294;p26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95" name="Google Shape;295;p26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296" name="Google Shape;296;p26"/>
          <p:cNvSpPr txBox="1"/>
          <p:nvPr>
            <p:ph idx="1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97" name="Google Shape;297;p26"/>
          <p:cNvSpPr txBox="1"/>
          <p:nvPr>
            <p:ph idx="2" type="body"/>
          </p:nvPr>
        </p:nvSpPr>
        <p:spPr>
          <a:xfrm>
            <a:off x="431800" y="1836744"/>
            <a:ext cx="3541655" cy="22249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80000" lIns="180000" spcFirstLastPara="1" rIns="180000" wrap="square" tIns="1800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98" name="Google Shape;298;p26"/>
          <p:cNvSpPr txBox="1"/>
          <p:nvPr>
            <p:ph idx="3" type="body"/>
          </p:nvPr>
        </p:nvSpPr>
        <p:spPr>
          <a:xfrm>
            <a:off x="582556" y="3693626"/>
            <a:ext cx="3251132" cy="2311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99" name="Google Shape;299;p26"/>
          <p:cNvSpPr txBox="1"/>
          <p:nvPr>
            <p:ph idx="4" type="body"/>
          </p:nvPr>
        </p:nvSpPr>
        <p:spPr>
          <a:xfrm>
            <a:off x="4325172" y="3591659"/>
            <a:ext cx="3541655" cy="22249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80000" lIns="180000" spcFirstLastPara="1" rIns="180000" wrap="square" tIns="1800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00" name="Google Shape;300;p26"/>
          <p:cNvSpPr txBox="1"/>
          <p:nvPr>
            <p:ph idx="5" type="body"/>
          </p:nvPr>
        </p:nvSpPr>
        <p:spPr>
          <a:xfrm>
            <a:off x="4468052" y="5448541"/>
            <a:ext cx="3251132" cy="2311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01" name="Google Shape;301;p26"/>
          <p:cNvSpPr txBox="1"/>
          <p:nvPr>
            <p:ph idx="6" type="body"/>
          </p:nvPr>
        </p:nvSpPr>
        <p:spPr>
          <a:xfrm>
            <a:off x="8218545" y="1836744"/>
            <a:ext cx="3541655" cy="22249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80000" lIns="180000" spcFirstLastPara="1" rIns="180000" wrap="square" tIns="1800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02" name="Google Shape;302;p26"/>
          <p:cNvSpPr txBox="1"/>
          <p:nvPr>
            <p:ph idx="7" type="body"/>
          </p:nvPr>
        </p:nvSpPr>
        <p:spPr>
          <a:xfrm>
            <a:off x="8369301" y="3693626"/>
            <a:ext cx="3251132" cy="2311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rgbClr val="3F3F3F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7"/>
          <p:cNvSpPr/>
          <p:nvPr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5" name="Google Shape;305;p27"/>
          <p:cNvSpPr txBox="1"/>
          <p:nvPr>
            <p:ph type="ctrTitle"/>
          </p:nvPr>
        </p:nvSpPr>
        <p:spPr>
          <a:xfrm>
            <a:off x="432000" y="2377000"/>
            <a:ext cx="5472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 Black"/>
              <a:buNone/>
              <a:defRPr b="0" i="0" sz="4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6" name="Google Shape;306;p27"/>
          <p:cNvSpPr txBox="1"/>
          <p:nvPr>
            <p:ph idx="1" type="subTitle"/>
          </p:nvPr>
        </p:nvSpPr>
        <p:spPr>
          <a:xfrm>
            <a:off x="432000" y="4962525"/>
            <a:ext cx="54720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07" name="Google Shape;307;p27"/>
          <p:cNvSpPr/>
          <p:nvPr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8" name="Google Shape;308;p27"/>
          <p:cNvSpPr/>
          <p:nvPr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rgbClr val="F2F2F2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/>
          <p:nvPr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0">
                <a:srgbClr val="000000">
                  <a:alpha val="60000"/>
                </a:srgbClr>
              </a:gs>
              <a:gs pos="36000">
                <a:srgbClr val="000000">
                  <a:alpha val="60000"/>
                </a:srgbClr>
              </a:gs>
              <a:gs pos="100000">
                <a:schemeClr val="dk1"/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2" name="Google Shape;312;p28"/>
          <p:cNvSpPr txBox="1"/>
          <p:nvPr>
            <p:ph type="ctrTitle"/>
          </p:nvPr>
        </p:nvSpPr>
        <p:spPr>
          <a:xfrm>
            <a:off x="680728" y="2377000"/>
            <a:ext cx="629968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 Black"/>
              <a:buNone/>
              <a:defRPr b="0" i="0" sz="4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3" name="Google Shape;313;p28"/>
          <p:cNvSpPr txBox="1"/>
          <p:nvPr>
            <p:ph idx="1" type="subTitle"/>
          </p:nvPr>
        </p:nvSpPr>
        <p:spPr>
          <a:xfrm>
            <a:off x="680728" y="4962525"/>
            <a:ext cx="629968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14" name="Google Shape;314;p28"/>
          <p:cNvSpPr/>
          <p:nvPr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5" name="Google Shape;315;p28"/>
          <p:cNvSpPr/>
          <p:nvPr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6" name="Google Shape;316;p28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317" name="Google Shape;317;p28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/>
          <p:nvPr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rgbClr val="3F3F3F"/>
              </a:gs>
              <a:gs pos="100000">
                <a:schemeClr val="dk1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0" name="Google Shape;320;p29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321" name="Google Shape;321;p29"/>
          <p:cNvSpPr txBox="1"/>
          <p:nvPr>
            <p:ph idx="11" type="ftr"/>
          </p:nvPr>
        </p:nvSpPr>
        <p:spPr>
          <a:xfrm>
            <a:off x="432000" y="6365363"/>
            <a:ext cx="4416225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22" name="Google Shape;322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3" name="Google Shape;323;p2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24" name="Google Shape;324;p29"/>
          <p:cNvSpPr txBox="1"/>
          <p:nvPr>
            <p:ph idx="2" type="body"/>
          </p:nvPr>
        </p:nvSpPr>
        <p:spPr>
          <a:xfrm>
            <a:off x="5805962" y="457200"/>
            <a:ext cx="5501126" cy="5411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bg>
      <p:bgPr>
        <a:solidFill>
          <a:schemeClr val="l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/>
          <p:nvPr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rgbClr val="3F3F3F"/>
              </a:gs>
              <a:gs pos="100000">
                <a:schemeClr val="dk1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7" name="Google Shape;327;p30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328" name="Google Shape;328;p30"/>
          <p:cNvSpPr txBox="1"/>
          <p:nvPr>
            <p:ph idx="11" type="ftr"/>
          </p:nvPr>
        </p:nvSpPr>
        <p:spPr>
          <a:xfrm>
            <a:off x="432000" y="6365363"/>
            <a:ext cx="4416225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29" name="Google Shape;329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" name="Google Shape;330;p3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31" name="Google Shape;331;p30"/>
          <p:cNvSpPr/>
          <p:nvPr>
            <p:ph idx="2" type="pic"/>
          </p:nvPr>
        </p:nvSpPr>
        <p:spPr>
          <a:xfrm>
            <a:off x="5804181" y="457201"/>
            <a:ext cx="5504688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ullets">
  <p:cSld name="Image Bulle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2" type="body"/>
          </p:nvPr>
        </p:nvSpPr>
        <p:spPr>
          <a:xfrm>
            <a:off x="431800" y="3971432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3" type="body"/>
          </p:nvPr>
        </p:nvSpPr>
        <p:spPr>
          <a:xfrm>
            <a:off x="431800" y="4605832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4" type="body"/>
          </p:nvPr>
        </p:nvSpPr>
        <p:spPr>
          <a:xfrm>
            <a:off x="2771850" y="3971432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5" type="body"/>
          </p:nvPr>
        </p:nvSpPr>
        <p:spPr>
          <a:xfrm>
            <a:off x="2771850" y="4605832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6" type="body"/>
          </p:nvPr>
        </p:nvSpPr>
        <p:spPr>
          <a:xfrm>
            <a:off x="5111900" y="3971432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7" type="body"/>
          </p:nvPr>
        </p:nvSpPr>
        <p:spPr>
          <a:xfrm>
            <a:off x="5111900" y="4605832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8" type="body"/>
          </p:nvPr>
        </p:nvSpPr>
        <p:spPr>
          <a:xfrm>
            <a:off x="7451950" y="3971432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9" type="body"/>
          </p:nvPr>
        </p:nvSpPr>
        <p:spPr>
          <a:xfrm>
            <a:off x="7451950" y="4605832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6" name="Google Shape;46;p4"/>
          <p:cNvSpPr txBox="1"/>
          <p:nvPr>
            <p:ph idx="13" type="body"/>
          </p:nvPr>
        </p:nvSpPr>
        <p:spPr>
          <a:xfrm>
            <a:off x="9792000" y="3971432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idx="14" type="body"/>
          </p:nvPr>
        </p:nvSpPr>
        <p:spPr>
          <a:xfrm>
            <a:off x="9792000" y="4605832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8" name="Google Shape;48;p4"/>
          <p:cNvSpPr/>
          <p:nvPr>
            <p:ph idx="15" type="pic"/>
          </p:nvPr>
        </p:nvSpPr>
        <p:spPr>
          <a:xfrm>
            <a:off x="431800" y="1735138"/>
            <a:ext cx="1979613" cy="1981200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9" name="Google Shape;49;p4"/>
          <p:cNvSpPr/>
          <p:nvPr>
            <p:ph idx="16" type="pic"/>
          </p:nvPr>
        </p:nvSpPr>
        <p:spPr>
          <a:xfrm>
            <a:off x="2771850" y="1735138"/>
            <a:ext cx="1979613" cy="1981200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0" name="Google Shape;50;p4"/>
          <p:cNvSpPr/>
          <p:nvPr>
            <p:ph idx="17" type="pic"/>
          </p:nvPr>
        </p:nvSpPr>
        <p:spPr>
          <a:xfrm>
            <a:off x="5112287" y="1735138"/>
            <a:ext cx="1979613" cy="1981200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1" name="Google Shape;51;p4"/>
          <p:cNvSpPr/>
          <p:nvPr>
            <p:ph idx="18" type="pic"/>
          </p:nvPr>
        </p:nvSpPr>
        <p:spPr>
          <a:xfrm>
            <a:off x="7451950" y="1735138"/>
            <a:ext cx="1979613" cy="1981200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2" name="Google Shape;52;p4"/>
          <p:cNvSpPr/>
          <p:nvPr>
            <p:ph idx="19" type="pic"/>
          </p:nvPr>
        </p:nvSpPr>
        <p:spPr>
          <a:xfrm>
            <a:off x="9780587" y="1735138"/>
            <a:ext cx="1979613" cy="1981200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Bullets">
  <p:cSld name="Icon Bullet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/>
          <p:nvPr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rgbClr val="3F3F3F"/>
              </a:gs>
              <a:gs pos="100000">
                <a:schemeClr val="dk1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680728" y="5657850"/>
            <a:ext cx="4974545" cy="707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58" name="Google Shape;58;p5"/>
          <p:cNvSpPr/>
          <p:nvPr>
            <p:ph idx="2" type="pic"/>
          </p:nvPr>
        </p:nvSpPr>
        <p:spPr>
          <a:xfrm>
            <a:off x="432000" y="0"/>
            <a:ext cx="5472000" cy="3714747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9" name="Google Shape;59;p5"/>
          <p:cNvSpPr txBox="1"/>
          <p:nvPr>
            <p:ph type="title"/>
          </p:nvPr>
        </p:nvSpPr>
        <p:spPr>
          <a:xfrm>
            <a:off x="680728" y="3981450"/>
            <a:ext cx="4974545" cy="13430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5"/>
          <p:cNvSpPr txBox="1"/>
          <p:nvPr>
            <p:ph idx="3" type="body"/>
          </p:nvPr>
        </p:nvSpPr>
        <p:spPr>
          <a:xfrm>
            <a:off x="6288002" y="4130531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1" name="Google Shape;61;p5"/>
          <p:cNvSpPr txBox="1"/>
          <p:nvPr>
            <p:ph idx="4" type="body"/>
          </p:nvPr>
        </p:nvSpPr>
        <p:spPr>
          <a:xfrm>
            <a:off x="6288002" y="4764931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2" name="Google Shape;62;p5"/>
          <p:cNvSpPr txBox="1"/>
          <p:nvPr>
            <p:ph idx="5" type="body"/>
          </p:nvPr>
        </p:nvSpPr>
        <p:spPr>
          <a:xfrm>
            <a:off x="8202527" y="4130531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6" type="body"/>
          </p:nvPr>
        </p:nvSpPr>
        <p:spPr>
          <a:xfrm>
            <a:off x="8202527" y="4764931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7" type="body"/>
          </p:nvPr>
        </p:nvSpPr>
        <p:spPr>
          <a:xfrm>
            <a:off x="10117052" y="4130531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5" name="Google Shape;65;p5"/>
          <p:cNvSpPr txBox="1"/>
          <p:nvPr>
            <p:ph idx="8" type="body"/>
          </p:nvPr>
        </p:nvSpPr>
        <p:spPr>
          <a:xfrm>
            <a:off x="10117052" y="4764931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gital Product">
  <p:cSld name="Digital Product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3465" y="1007667"/>
            <a:ext cx="11528535" cy="564538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p6"/>
          <p:cNvSpPr txBox="1"/>
          <p:nvPr>
            <p:ph idx="1" type="body"/>
          </p:nvPr>
        </p:nvSpPr>
        <p:spPr>
          <a:xfrm>
            <a:off x="432000" y="3613424"/>
            <a:ext cx="3974900" cy="2465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1" name="Google Shape;71;p6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72" name="Google Shape;72;p6"/>
          <p:cNvSpPr txBox="1"/>
          <p:nvPr>
            <p:ph idx="2" type="body"/>
          </p:nvPr>
        </p:nvSpPr>
        <p:spPr>
          <a:xfrm>
            <a:off x="431800" y="1582738"/>
            <a:ext cx="3975100" cy="17446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3" name="Google Shape;73;p6"/>
          <p:cNvSpPr/>
          <p:nvPr>
            <p:ph idx="3" type="pic"/>
          </p:nvPr>
        </p:nvSpPr>
        <p:spPr>
          <a:xfrm>
            <a:off x="5217319" y="1450975"/>
            <a:ext cx="6974680" cy="3935414"/>
          </a:xfrm>
          <a:prstGeom prst="rect">
            <a:avLst/>
          </a:prstGeom>
          <a:solidFill>
            <a:srgbClr val="F2F2F2">
              <a:alpha val="69803"/>
            </a:srgbClr>
          </a:solidFill>
          <a:ln>
            <a:noFill/>
          </a:ln>
        </p:spPr>
        <p:txBody>
          <a:bodyPr anchorCtr="1" anchor="ctr" bIns="0" lIns="180000" spcFirstLastPara="1" rIns="180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7"/>
          <p:cNvSpPr txBox="1"/>
          <p:nvPr>
            <p:ph idx="1" type="body"/>
          </p:nvPr>
        </p:nvSpPr>
        <p:spPr>
          <a:xfrm>
            <a:off x="432000" y="2210852"/>
            <a:ext cx="5472000" cy="3868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7" name="Google Shape;77;p7"/>
          <p:cNvSpPr txBox="1"/>
          <p:nvPr>
            <p:ph idx="2" type="body"/>
          </p:nvPr>
        </p:nvSpPr>
        <p:spPr>
          <a:xfrm>
            <a:off x="6300000" y="2210852"/>
            <a:ext cx="5472000" cy="3868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8" name="Google Shape;78;p7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9" name="Google Shape;79;p7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cxnSp>
        <p:nvCxnSpPr>
          <p:cNvPr id="80" name="Google Shape;80;p7" title="Divider Line"/>
          <p:cNvCxnSpPr/>
          <p:nvPr/>
        </p:nvCxnSpPr>
        <p:spPr>
          <a:xfrm>
            <a:off x="449349" y="2159999"/>
            <a:ext cx="42141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1" name="Google Shape;81;p7" title="Divider Line"/>
          <p:cNvCxnSpPr/>
          <p:nvPr/>
        </p:nvCxnSpPr>
        <p:spPr>
          <a:xfrm>
            <a:off x="6312700" y="2159999"/>
            <a:ext cx="42141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2" name="Google Shape;82;p7"/>
          <p:cNvSpPr txBox="1"/>
          <p:nvPr>
            <p:ph idx="3" type="body"/>
          </p:nvPr>
        </p:nvSpPr>
        <p:spPr>
          <a:xfrm>
            <a:off x="432000" y="1654025"/>
            <a:ext cx="5472000" cy="45512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3" name="Google Shape;83;p7"/>
          <p:cNvSpPr txBox="1"/>
          <p:nvPr>
            <p:ph idx="4" type="body"/>
          </p:nvPr>
        </p:nvSpPr>
        <p:spPr>
          <a:xfrm>
            <a:off x="6312700" y="1654025"/>
            <a:ext cx="5459300" cy="45512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Image">
  <p:cSld name="Section Header with Image">
    <p:bg>
      <p:bgPr>
        <a:solidFill>
          <a:srgbClr val="F2F2F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/>
          <p:nvPr>
            <p:ph idx="2" type="pic"/>
          </p:nvPr>
        </p:nvSpPr>
        <p:spPr>
          <a:xfrm rot="-5400000">
            <a:off x="2913319" y="-2913319"/>
            <a:ext cx="6365363" cy="12192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t" bIns="0" lIns="14400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1" sz="1100" u="none" cap="none" strike="noStrik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6" name="Google Shape;86;p8"/>
          <p:cNvSpPr/>
          <p:nvPr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0">
                <a:srgbClr val="000000">
                  <a:alpha val="60000"/>
                </a:srgbClr>
              </a:gs>
              <a:gs pos="36000">
                <a:srgbClr val="000000">
                  <a:alpha val="60000"/>
                </a:srgbClr>
              </a:gs>
              <a:gs pos="100000">
                <a:schemeClr val="dk1"/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7" name="Google Shape;87;p8"/>
          <p:cNvSpPr txBox="1"/>
          <p:nvPr>
            <p:ph type="ctrTitle"/>
          </p:nvPr>
        </p:nvSpPr>
        <p:spPr>
          <a:xfrm>
            <a:off x="680728" y="2377000"/>
            <a:ext cx="629968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 Black"/>
              <a:buNone/>
              <a:defRPr b="0" i="0" sz="4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8" name="Google Shape;88;p8"/>
          <p:cNvSpPr txBox="1"/>
          <p:nvPr>
            <p:ph idx="1" type="subTitle"/>
          </p:nvPr>
        </p:nvSpPr>
        <p:spPr>
          <a:xfrm>
            <a:off x="680728" y="4962525"/>
            <a:ext cx="629968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9" name="Google Shape;89;p8"/>
          <p:cNvSpPr/>
          <p:nvPr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0" name="Google Shape;90;p8"/>
          <p:cNvSpPr/>
          <p:nvPr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1" name="Google Shape;91;p8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92" name="Google Shape;92;p8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ections">
  <p:cSld name="Three Sectio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9"/>
          <p:cNvSpPr txBox="1"/>
          <p:nvPr>
            <p:ph idx="1" type="body"/>
          </p:nvPr>
        </p:nvSpPr>
        <p:spPr>
          <a:xfrm>
            <a:off x="432000" y="1008000"/>
            <a:ext cx="11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6" name="Google Shape;96;p9"/>
          <p:cNvSpPr txBox="1"/>
          <p:nvPr>
            <p:ph idx="2" type="body"/>
          </p:nvPr>
        </p:nvSpPr>
        <p:spPr>
          <a:xfrm>
            <a:off x="2231749" y="4637931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7" name="Google Shape;97;p9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99" name="Google Shape;99;p9"/>
          <p:cNvSpPr txBox="1"/>
          <p:nvPr>
            <p:ph idx="3" type="body"/>
          </p:nvPr>
        </p:nvSpPr>
        <p:spPr>
          <a:xfrm>
            <a:off x="5111498" y="4637931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0" name="Google Shape;100;p9"/>
          <p:cNvSpPr txBox="1"/>
          <p:nvPr>
            <p:ph idx="4" type="body"/>
          </p:nvPr>
        </p:nvSpPr>
        <p:spPr>
          <a:xfrm>
            <a:off x="7991247" y="4637931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5" type="body"/>
          </p:nvPr>
        </p:nvSpPr>
        <p:spPr>
          <a:xfrm>
            <a:off x="2231749" y="4003531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2" name="Google Shape;102;p9"/>
          <p:cNvSpPr txBox="1"/>
          <p:nvPr>
            <p:ph idx="6" type="body"/>
          </p:nvPr>
        </p:nvSpPr>
        <p:spPr>
          <a:xfrm>
            <a:off x="5111498" y="4003531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3" name="Google Shape;103;p9"/>
          <p:cNvSpPr txBox="1"/>
          <p:nvPr>
            <p:ph idx="7" type="body"/>
          </p:nvPr>
        </p:nvSpPr>
        <p:spPr>
          <a:xfrm>
            <a:off x="7991247" y="4003531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6" name="Google Shape;106;p10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07" name="Google Shape;107;p10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08" name="Google Shape;108;p10"/>
          <p:cNvSpPr txBox="1"/>
          <p:nvPr>
            <p:ph idx="1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cxnSp>
        <p:nvCxnSpPr>
          <p:cNvPr id="109" name="Google Shape;109;p10"/>
          <p:cNvCxnSpPr/>
          <p:nvPr/>
        </p:nvCxnSpPr>
        <p:spPr>
          <a:xfrm>
            <a:off x="431800" y="3866682"/>
            <a:ext cx="11339513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0" name="Google Shape;110;p10"/>
          <p:cNvSpPr txBox="1"/>
          <p:nvPr>
            <p:ph idx="2" type="body"/>
          </p:nvPr>
        </p:nvSpPr>
        <p:spPr>
          <a:xfrm>
            <a:off x="412908" y="3973125"/>
            <a:ext cx="415608" cy="201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1" name="Google Shape;111;p10"/>
          <p:cNvSpPr txBox="1"/>
          <p:nvPr>
            <p:ph idx="3" type="body"/>
          </p:nvPr>
        </p:nvSpPr>
        <p:spPr>
          <a:xfrm>
            <a:off x="43179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2" name="Google Shape;112;p10"/>
          <p:cNvSpPr txBox="1"/>
          <p:nvPr>
            <p:ph idx="4" type="body"/>
          </p:nvPr>
        </p:nvSpPr>
        <p:spPr>
          <a:xfrm>
            <a:off x="90381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3" name="Google Shape;113;p10"/>
          <p:cNvSpPr txBox="1"/>
          <p:nvPr>
            <p:ph idx="5" type="body"/>
          </p:nvPr>
        </p:nvSpPr>
        <p:spPr>
          <a:xfrm>
            <a:off x="1375833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4" name="Google Shape;114;p10"/>
          <p:cNvSpPr txBox="1"/>
          <p:nvPr>
            <p:ph idx="6" type="body"/>
          </p:nvPr>
        </p:nvSpPr>
        <p:spPr>
          <a:xfrm>
            <a:off x="1847850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5" name="Google Shape;115;p10"/>
          <p:cNvSpPr txBox="1"/>
          <p:nvPr>
            <p:ph idx="7" type="body"/>
          </p:nvPr>
        </p:nvSpPr>
        <p:spPr>
          <a:xfrm>
            <a:off x="6077108" y="3973125"/>
            <a:ext cx="415608" cy="201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6" name="Google Shape;116;p10"/>
          <p:cNvSpPr txBox="1"/>
          <p:nvPr>
            <p:ph idx="8" type="body"/>
          </p:nvPr>
        </p:nvSpPr>
        <p:spPr>
          <a:xfrm>
            <a:off x="2319867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7" name="Google Shape;117;p10"/>
          <p:cNvSpPr txBox="1"/>
          <p:nvPr>
            <p:ph idx="9" type="body"/>
          </p:nvPr>
        </p:nvSpPr>
        <p:spPr>
          <a:xfrm>
            <a:off x="2791884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8" name="Google Shape;118;p10"/>
          <p:cNvSpPr txBox="1"/>
          <p:nvPr>
            <p:ph idx="13" type="body"/>
          </p:nvPr>
        </p:nvSpPr>
        <p:spPr>
          <a:xfrm>
            <a:off x="3263901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9" name="Google Shape;119;p10"/>
          <p:cNvSpPr txBox="1"/>
          <p:nvPr>
            <p:ph idx="14" type="body"/>
          </p:nvPr>
        </p:nvSpPr>
        <p:spPr>
          <a:xfrm>
            <a:off x="467995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0" name="Google Shape;120;p10"/>
          <p:cNvSpPr txBox="1"/>
          <p:nvPr>
            <p:ph idx="15" type="body"/>
          </p:nvPr>
        </p:nvSpPr>
        <p:spPr>
          <a:xfrm>
            <a:off x="3735918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1" name="Google Shape;121;p10"/>
          <p:cNvSpPr txBox="1"/>
          <p:nvPr>
            <p:ph idx="16" type="body"/>
          </p:nvPr>
        </p:nvSpPr>
        <p:spPr>
          <a:xfrm>
            <a:off x="4207935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2" name="Google Shape;122;p10"/>
          <p:cNvSpPr txBox="1"/>
          <p:nvPr>
            <p:ph idx="17" type="body"/>
          </p:nvPr>
        </p:nvSpPr>
        <p:spPr>
          <a:xfrm>
            <a:off x="515196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3" name="Google Shape;123;p10"/>
          <p:cNvSpPr txBox="1"/>
          <p:nvPr>
            <p:ph idx="18" type="body"/>
          </p:nvPr>
        </p:nvSpPr>
        <p:spPr>
          <a:xfrm>
            <a:off x="562398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4" name="Google Shape;124;p10"/>
          <p:cNvSpPr txBox="1"/>
          <p:nvPr>
            <p:ph idx="19" type="body"/>
          </p:nvPr>
        </p:nvSpPr>
        <p:spPr>
          <a:xfrm>
            <a:off x="609599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5" name="Google Shape;125;p10"/>
          <p:cNvSpPr txBox="1"/>
          <p:nvPr>
            <p:ph idx="20" type="body"/>
          </p:nvPr>
        </p:nvSpPr>
        <p:spPr>
          <a:xfrm>
            <a:off x="656801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6" name="Google Shape;126;p10"/>
          <p:cNvSpPr txBox="1"/>
          <p:nvPr>
            <p:ph idx="21" type="body"/>
          </p:nvPr>
        </p:nvSpPr>
        <p:spPr>
          <a:xfrm>
            <a:off x="704002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7" name="Google Shape;127;p10"/>
          <p:cNvSpPr txBox="1"/>
          <p:nvPr>
            <p:ph idx="22" type="body"/>
          </p:nvPr>
        </p:nvSpPr>
        <p:spPr>
          <a:xfrm>
            <a:off x="751204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8" name="Google Shape;128;p10"/>
          <p:cNvSpPr txBox="1"/>
          <p:nvPr>
            <p:ph idx="23" type="body"/>
          </p:nvPr>
        </p:nvSpPr>
        <p:spPr>
          <a:xfrm>
            <a:off x="7984063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9" name="Google Shape;129;p10"/>
          <p:cNvSpPr txBox="1"/>
          <p:nvPr>
            <p:ph idx="24" type="body"/>
          </p:nvPr>
        </p:nvSpPr>
        <p:spPr>
          <a:xfrm>
            <a:off x="8456080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0" name="Google Shape;130;p10"/>
          <p:cNvSpPr txBox="1"/>
          <p:nvPr>
            <p:ph idx="25" type="body"/>
          </p:nvPr>
        </p:nvSpPr>
        <p:spPr>
          <a:xfrm>
            <a:off x="8928097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1" name="Google Shape;131;p10"/>
          <p:cNvSpPr txBox="1"/>
          <p:nvPr>
            <p:ph idx="26" type="body"/>
          </p:nvPr>
        </p:nvSpPr>
        <p:spPr>
          <a:xfrm>
            <a:off x="10344148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2" name="Google Shape;132;p10"/>
          <p:cNvSpPr txBox="1"/>
          <p:nvPr>
            <p:ph idx="27" type="body"/>
          </p:nvPr>
        </p:nvSpPr>
        <p:spPr>
          <a:xfrm>
            <a:off x="9400114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3" name="Google Shape;133;p10"/>
          <p:cNvSpPr txBox="1"/>
          <p:nvPr>
            <p:ph idx="28" type="body"/>
          </p:nvPr>
        </p:nvSpPr>
        <p:spPr>
          <a:xfrm>
            <a:off x="9872131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4" name="Google Shape;134;p10"/>
          <p:cNvSpPr txBox="1"/>
          <p:nvPr>
            <p:ph idx="29" type="body"/>
          </p:nvPr>
        </p:nvSpPr>
        <p:spPr>
          <a:xfrm>
            <a:off x="10816165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5" name="Google Shape;135;p10"/>
          <p:cNvSpPr txBox="1"/>
          <p:nvPr>
            <p:ph idx="30" type="body"/>
          </p:nvPr>
        </p:nvSpPr>
        <p:spPr>
          <a:xfrm>
            <a:off x="1128818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6" name="Google Shape;136;p10"/>
          <p:cNvSpPr txBox="1"/>
          <p:nvPr>
            <p:ph idx="31" type="body"/>
          </p:nvPr>
        </p:nvSpPr>
        <p:spPr>
          <a:xfrm>
            <a:off x="5360988" y="2190750"/>
            <a:ext cx="1793875" cy="5619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7" name="Google Shape;137;p10"/>
          <p:cNvSpPr txBox="1"/>
          <p:nvPr>
            <p:ph idx="32" type="body"/>
          </p:nvPr>
        </p:nvSpPr>
        <p:spPr>
          <a:xfrm>
            <a:off x="5412717" y="2505005"/>
            <a:ext cx="1690417" cy="22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0">
                <a:srgbClr val="F2F2F2"/>
              </a:gs>
              <a:gs pos="52999">
                <a:srgbClr val="F2F2F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  <a:defRPr b="0" i="0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ZA"/>
              <a:t>‹#›</a:t>
            </a:fld>
            <a:endParaRPr/>
          </a:p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5" name="Google Shape;15;p1"/>
          <p:cNvSpPr/>
          <p:nvPr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ZA" sz="1200" u="none" cap="none" strike="noStrik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rPr>
              <a:t>NAME OR LOGO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g"/><Relationship Id="rId4" Type="http://schemas.openxmlformats.org/officeDocument/2006/relationships/image" Target="../media/image21.jpg"/><Relationship Id="rId9" Type="http://schemas.openxmlformats.org/officeDocument/2006/relationships/image" Target="../media/image29.jpg"/><Relationship Id="rId5" Type="http://schemas.openxmlformats.org/officeDocument/2006/relationships/image" Target="../media/image23.png"/><Relationship Id="rId6" Type="http://schemas.openxmlformats.org/officeDocument/2006/relationships/image" Target="../media/image5.png"/><Relationship Id="rId7" Type="http://schemas.openxmlformats.org/officeDocument/2006/relationships/image" Target="../media/image27.jpg"/><Relationship Id="rId8" Type="http://schemas.openxmlformats.org/officeDocument/2006/relationships/image" Target="../media/image34.jpg"/><Relationship Id="rId10" Type="http://schemas.openxmlformats.org/officeDocument/2006/relationships/image" Target="../media/image2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jpg"/><Relationship Id="rId4" Type="http://schemas.openxmlformats.org/officeDocument/2006/relationships/image" Target="../media/image26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1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15.jpg"/><Relationship Id="rId5" Type="http://schemas.openxmlformats.org/officeDocument/2006/relationships/image" Target="../media/image18.jpg"/><Relationship Id="rId6" Type="http://schemas.openxmlformats.org/officeDocument/2006/relationships/image" Target="../media/image20.jpg"/><Relationship Id="rId7" Type="http://schemas.openxmlformats.org/officeDocument/2006/relationships/image" Target="../media/image4.jpg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25.png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1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66700" y="-21791"/>
            <a:ext cx="12562117" cy="6853297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  <p:sp>
        <p:nvSpPr>
          <p:cNvPr id="337" name="Google Shape;337;p31" title="Dark semi-transparent background"/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8" name="Google Shape;338;p31"/>
          <p:cNvSpPr txBox="1"/>
          <p:nvPr/>
        </p:nvSpPr>
        <p:spPr>
          <a:xfrm>
            <a:off x="6418340" y="3246192"/>
            <a:ext cx="3414195" cy="70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ZA" sz="4400" u="none" cap="none" strike="noStrike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Osmosis</a:t>
            </a:r>
            <a:endParaRPr/>
          </a:p>
        </p:txBody>
      </p:sp>
      <p:sp>
        <p:nvSpPr>
          <p:cNvPr id="339" name="Google Shape;339;p31"/>
          <p:cNvSpPr txBox="1"/>
          <p:nvPr>
            <p:ph type="ctrTitle"/>
          </p:nvPr>
        </p:nvSpPr>
        <p:spPr>
          <a:xfrm>
            <a:off x="6539896" y="3851030"/>
            <a:ext cx="3571782" cy="9135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 Black"/>
              <a:buNone/>
            </a:pPr>
            <a:r>
              <a:rPr b="0" i="0" lang="en-ZA" sz="2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Because Knowledge </a:t>
            </a:r>
            <a:br>
              <a:rPr b="0" i="0" lang="en-ZA" sz="2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0" i="0" lang="en-ZA" sz="2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is Bound to Flow</a:t>
            </a:r>
            <a:endParaRPr/>
          </a:p>
        </p:txBody>
      </p:sp>
      <p:cxnSp>
        <p:nvCxnSpPr>
          <p:cNvPr id="340" name="Google Shape;340;p31" title="Divider Line"/>
          <p:cNvCxnSpPr/>
          <p:nvPr/>
        </p:nvCxnSpPr>
        <p:spPr>
          <a:xfrm>
            <a:off x="6539896" y="4876800"/>
            <a:ext cx="3571782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1" name="Google Shape;341;p31"/>
          <p:cNvSpPr txBox="1"/>
          <p:nvPr>
            <p:ph idx="1" type="subTitle"/>
          </p:nvPr>
        </p:nvSpPr>
        <p:spPr>
          <a:xfrm>
            <a:off x="6539896" y="4962525"/>
            <a:ext cx="357178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b="0" i="0" lang="en-ZA" sz="2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An academia forum for the students</a:t>
            </a:r>
            <a:endParaRPr/>
          </a:p>
        </p:txBody>
      </p:sp>
      <p:sp>
        <p:nvSpPr>
          <p:cNvPr id="342" name="Google Shape;342;p31" title="Light semi-transparent background"/>
          <p:cNvSpPr/>
          <p:nvPr/>
        </p:nvSpPr>
        <p:spPr>
          <a:xfrm>
            <a:off x="-266700" y="-21791"/>
            <a:ext cx="6602699" cy="6853297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3" name="Google Shape;343;p31" title="Light semi-transparent background"/>
          <p:cNvSpPr/>
          <p:nvPr/>
        </p:nvSpPr>
        <p:spPr>
          <a:xfrm>
            <a:off x="10325099" y="1"/>
            <a:ext cx="1979842" cy="6831506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</a:pPr>
            <a:r>
              <a:rPr b="0" i="0" lang="en-ZA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Business Model </a:t>
            </a:r>
            <a:endParaRPr/>
          </a:p>
        </p:txBody>
      </p:sp>
      <p:sp>
        <p:nvSpPr>
          <p:cNvPr id="478" name="Google Shape;478;p40"/>
          <p:cNvSpPr txBox="1"/>
          <p:nvPr>
            <p:ph idx="1" type="body"/>
          </p:nvPr>
        </p:nvSpPr>
        <p:spPr>
          <a:xfrm>
            <a:off x="464322" y="1013766"/>
            <a:ext cx="11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Income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(Within a campus)</a:t>
            </a:r>
            <a:endParaRPr/>
          </a:p>
        </p:txBody>
      </p:sp>
      <p:sp>
        <p:nvSpPr>
          <p:cNvPr id="479" name="Google Shape;479;p40" title="Icon Background"/>
          <p:cNvSpPr/>
          <p:nvPr/>
        </p:nvSpPr>
        <p:spPr>
          <a:xfrm>
            <a:off x="2664538" y="2742530"/>
            <a:ext cx="1114422" cy="11144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0" name="Google Shape;480;p40"/>
          <p:cNvSpPr txBox="1"/>
          <p:nvPr>
            <p:ph idx="5" type="body"/>
          </p:nvPr>
        </p:nvSpPr>
        <p:spPr>
          <a:xfrm>
            <a:off x="2231749" y="4003531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Interested Junta</a:t>
            </a:r>
            <a:endParaRPr/>
          </a:p>
        </p:txBody>
      </p:sp>
      <p:cxnSp>
        <p:nvCxnSpPr>
          <p:cNvPr id="481" name="Google Shape;481;p40" title="Divider Line"/>
          <p:cNvCxnSpPr/>
          <p:nvPr/>
        </p:nvCxnSpPr>
        <p:spPr>
          <a:xfrm>
            <a:off x="2484000" y="4629994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2" name="Google Shape;482;p40"/>
          <p:cNvSpPr txBox="1"/>
          <p:nvPr>
            <p:ph idx="2" type="body"/>
          </p:nvPr>
        </p:nvSpPr>
        <p:spPr>
          <a:xfrm>
            <a:off x="2231749" y="4637931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ZA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Share of Market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ZA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(Only Btech Students)</a:t>
            </a:r>
            <a:endParaRPr b="0" i="0" sz="1400" u="none" cap="none" strike="noStrike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3" name="Google Shape;483;p40" title="Icon Background"/>
          <p:cNvSpPr/>
          <p:nvPr/>
        </p:nvSpPr>
        <p:spPr>
          <a:xfrm>
            <a:off x="5544287" y="2742530"/>
            <a:ext cx="1114422" cy="11144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4" name="Google Shape;484;p40"/>
          <p:cNvSpPr txBox="1"/>
          <p:nvPr>
            <p:ph idx="6" type="body"/>
          </p:nvPr>
        </p:nvSpPr>
        <p:spPr>
          <a:xfrm>
            <a:off x="5111498" y="4003531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Registration Charge</a:t>
            </a:r>
            <a:endParaRPr b="0" i="0" sz="1800" u="none" cap="none" strike="noStrike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85" name="Google Shape;485;p40" title="Divider Line"/>
          <p:cNvCxnSpPr/>
          <p:nvPr/>
        </p:nvCxnSpPr>
        <p:spPr>
          <a:xfrm>
            <a:off x="5360322" y="4629994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6" name="Google Shape;486;p40"/>
          <p:cNvSpPr txBox="1"/>
          <p:nvPr>
            <p:ph idx="3" type="body"/>
          </p:nvPr>
        </p:nvSpPr>
        <p:spPr>
          <a:xfrm>
            <a:off x="5111498" y="4637931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ZA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Register for each semester</a:t>
            </a:r>
            <a:endParaRPr b="0" i="0" sz="1400" u="none" cap="none" strike="noStrike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7" name="Google Shape;487;p40" title="Icon Background"/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8" name="Google Shape;488;p40"/>
          <p:cNvSpPr txBox="1"/>
          <p:nvPr>
            <p:ph idx="7" type="body"/>
          </p:nvPr>
        </p:nvSpPr>
        <p:spPr>
          <a:xfrm>
            <a:off x="7991247" y="4003531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Revenue</a:t>
            </a:r>
            <a:endParaRPr/>
          </a:p>
        </p:txBody>
      </p:sp>
      <p:cxnSp>
        <p:nvCxnSpPr>
          <p:cNvPr id="489" name="Google Shape;489;p40" title="Divider Line"/>
          <p:cNvCxnSpPr/>
          <p:nvPr/>
        </p:nvCxnSpPr>
        <p:spPr>
          <a:xfrm>
            <a:off x="8203311" y="4622057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0" name="Google Shape;490;p40"/>
          <p:cNvSpPr txBox="1"/>
          <p:nvPr>
            <p:ph idx="4" type="body"/>
          </p:nvPr>
        </p:nvSpPr>
        <p:spPr>
          <a:xfrm>
            <a:off x="7991247" y="4637931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ZA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4 months Duration.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ZA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1" name="Google Shape;491;p40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ZA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2" name="Google Shape;492;p40"/>
          <p:cNvSpPr/>
          <p:nvPr/>
        </p:nvSpPr>
        <p:spPr>
          <a:xfrm>
            <a:off x="4032000" y="3190204"/>
            <a:ext cx="1212140" cy="2190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3" name="Google Shape;493;p40"/>
          <p:cNvSpPr/>
          <p:nvPr/>
        </p:nvSpPr>
        <p:spPr>
          <a:xfrm>
            <a:off x="6908322" y="3190204"/>
            <a:ext cx="1212140" cy="2190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94" name="Google Shape;494;p40" title="Divider Line"/>
          <p:cNvCxnSpPr/>
          <p:nvPr/>
        </p:nvCxnSpPr>
        <p:spPr>
          <a:xfrm flipH="1" rot="10800000">
            <a:off x="432000" y="864000"/>
            <a:ext cx="6659498" cy="25800"/>
          </a:xfrm>
          <a:prstGeom prst="straightConnector1">
            <a:avLst/>
          </a:prstGeom>
          <a:noFill/>
          <a:ln cap="flat" cmpd="sng" w="28575">
            <a:solidFill>
              <a:srgbClr val="F1FAF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5" name="Google Shape;495;p40"/>
          <p:cNvSpPr txBox="1"/>
          <p:nvPr/>
        </p:nvSpPr>
        <p:spPr>
          <a:xfrm>
            <a:off x="2743200" y="3038741"/>
            <a:ext cx="914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1000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2500</a:t>
            </a:r>
            <a:endParaRPr/>
          </a:p>
        </p:txBody>
      </p:sp>
      <p:cxnSp>
        <p:nvCxnSpPr>
          <p:cNvPr id="496" name="Google Shape;496;p40"/>
          <p:cNvCxnSpPr/>
          <p:nvPr/>
        </p:nvCxnSpPr>
        <p:spPr>
          <a:xfrm>
            <a:off x="2953689" y="3343275"/>
            <a:ext cx="541986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7" name="Google Shape;497;p40"/>
          <p:cNvSpPr txBox="1"/>
          <p:nvPr/>
        </p:nvSpPr>
        <p:spPr>
          <a:xfrm>
            <a:off x="5667375" y="3102530"/>
            <a:ext cx="7810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₹51</a:t>
            </a:r>
            <a:endParaRPr/>
          </a:p>
        </p:txBody>
      </p:sp>
      <p:sp>
        <p:nvSpPr>
          <p:cNvPr id="498" name="Google Shape;498;p40"/>
          <p:cNvSpPr txBox="1"/>
          <p:nvPr/>
        </p:nvSpPr>
        <p:spPr>
          <a:xfrm>
            <a:off x="8462961" y="3099910"/>
            <a:ext cx="10287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₹51000</a:t>
            </a:r>
            <a:endParaRPr/>
          </a:p>
        </p:txBody>
      </p:sp>
      <p:pic>
        <p:nvPicPr>
          <p:cNvPr id="499" name="Google Shape;49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55904" y="6377035"/>
            <a:ext cx="1233802" cy="409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</a:pPr>
            <a:r>
              <a:rPr b="0" i="0" lang="en-ZA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Business Model</a:t>
            </a:r>
            <a:endParaRPr/>
          </a:p>
        </p:txBody>
      </p:sp>
      <p:sp>
        <p:nvSpPr>
          <p:cNvPr id="505" name="Google Shape;505;p41"/>
          <p:cNvSpPr txBox="1"/>
          <p:nvPr>
            <p:ph idx="1" type="body"/>
          </p:nvPr>
        </p:nvSpPr>
        <p:spPr>
          <a:xfrm>
            <a:off x="464322" y="1013766"/>
            <a:ext cx="113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Expenses  </a:t>
            </a:r>
            <a:endParaRPr/>
          </a:p>
        </p:txBody>
      </p:sp>
      <p:sp>
        <p:nvSpPr>
          <p:cNvPr id="506" name="Google Shape;506;p41" title="Icon Background"/>
          <p:cNvSpPr/>
          <p:nvPr/>
        </p:nvSpPr>
        <p:spPr>
          <a:xfrm>
            <a:off x="778565" y="4003531"/>
            <a:ext cx="1114422" cy="11144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7" name="Google Shape;507;p41"/>
          <p:cNvSpPr txBox="1"/>
          <p:nvPr>
            <p:ph idx="5" type="body"/>
          </p:nvPr>
        </p:nvSpPr>
        <p:spPr>
          <a:xfrm>
            <a:off x="345776" y="5154468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Mentors</a:t>
            </a:r>
            <a:endParaRPr/>
          </a:p>
        </p:txBody>
      </p:sp>
      <p:cxnSp>
        <p:nvCxnSpPr>
          <p:cNvPr id="508" name="Google Shape;508;p41" title="Divider Line"/>
          <p:cNvCxnSpPr/>
          <p:nvPr/>
        </p:nvCxnSpPr>
        <p:spPr>
          <a:xfrm>
            <a:off x="599105" y="5577072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9" name="Google Shape;509;p41"/>
          <p:cNvSpPr txBox="1"/>
          <p:nvPr>
            <p:ph idx="2" type="body"/>
          </p:nvPr>
        </p:nvSpPr>
        <p:spPr>
          <a:xfrm>
            <a:off x="276776" y="5676192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ZA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Mentor: Student Ratio</a:t>
            </a:r>
            <a:endParaRPr b="0" i="0" sz="1400" u="none" cap="none" strike="noStrike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0" name="Google Shape;510;p41" title="Icon Background"/>
          <p:cNvSpPr/>
          <p:nvPr/>
        </p:nvSpPr>
        <p:spPr>
          <a:xfrm>
            <a:off x="3637309" y="1512054"/>
            <a:ext cx="1212140" cy="11144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₹5</a:t>
            </a:r>
            <a:r>
              <a:rPr b="0" i="0" lang="en-ZA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000 * 2</a:t>
            </a:r>
            <a:endParaRPr/>
          </a:p>
        </p:txBody>
      </p:sp>
      <p:sp>
        <p:nvSpPr>
          <p:cNvPr id="511" name="Google Shape;511;p41"/>
          <p:cNvSpPr txBox="1"/>
          <p:nvPr>
            <p:ph idx="6" type="body"/>
          </p:nvPr>
        </p:nvSpPr>
        <p:spPr>
          <a:xfrm>
            <a:off x="1791901" y="3204879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Payment</a:t>
            </a:r>
            <a:endParaRPr b="0" i="0" sz="1800" u="none" cap="none" strike="noStrike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512" name="Google Shape;512;p41" title="Divider Line"/>
          <p:cNvCxnSpPr/>
          <p:nvPr/>
        </p:nvCxnSpPr>
        <p:spPr>
          <a:xfrm>
            <a:off x="2007901" y="3469242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3" name="Google Shape;513;p41" title="Icon Background"/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4" name="Google Shape;514;p41"/>
          <p:cNvSpPr txBox="1"/>
          <p:nvPr>
            <p:ph idx="7" type="body"/>
          </p:nvPr>
        </p:nvSpPr>
        <p:spPr>
          <a:xfrm>
            <a:off x="7991247" y="4003531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Total expenditure</a:t>
            </a:r>
            <a:endParaRPr b="0" i="0" sz="1800" u="none" cap="none" strike="noStrike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515" name="Google Shape;515;p41" title="Divider Line"/>
          <p:cNvCxnSpPr/>
          <p:nvPr/>
        </p:nvCxnSpPr>
        <p:spPr>
          <a:xfrm>
            <a:off x="8203311" y="4622057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6" name="Google Shape;516;p41"/>
          <p:cNvSpPr txBox="1"/>
          <p:nvPr>
            <p:ph idx="4" type="body"/>
          </p:nvPr>
        </p:nvSpPr>
        <p:spPr>
          <a:xfrm>
            <a:off x="7991247" y="4637931"/>
            <a:ext cx="198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ZA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4 months Duration.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ZA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7" name="Google Shape;517;p41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ZA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8" name="Google Shape;518;p41"/>
          <p:cNvSpPr/>
          <p:nvPr/>
        </p:nvSpPr>
        <p:spPr>
          <a:xfrm>
            <a:off x="2146456" y="1969340"/>
            <a:ext cx="1212140" cy="22241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9" name="Google Shape;519;p41"/>
          <p:cNvSpPr/>
          <p:nvPr/>
        </p:nvSpPr>
        <p:spPr>
          <a:xfrm rot="-916670">
            <a:off x="5447854" y="3659300"/>
            <a:ext cx="1980000" cy="29420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520" name="Google Shape;520;p41" title="Divider Line"/>
          <p:cNvCxnSpPr/>
          <p:nvPr/>
        </p:nvCxnSpPr>
        <p:spPr>
          <a:xfrm flipH="1" rot="10800000">
            <a:off x="432000" y="864000"/>
            <a:ext cx="6659498" cy="25800"/>
          </a:xfrm>
          <a:prstGeom prst="straightConnector1">
            <a:avLst/>
          </a:prstGeom>
          <a:noFill/>
          <a:ln cap="flat" cmpd="sng" w="28575">
            <a:solidFill>
              <a:srgbClr val="F1FAF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1" name="Google Shape;521;p41"/>
          <p:cNvSpPr txBox="1"/>
          <p:nvPr/>
        </p:nvSpPr>
        <p:spPr>
          <a:xfrm>
            <a:off x="8462961" y="3099910"/>
            <a:ext cx="10287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b="0" i="0" lang="en-ZA" sz="1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₹35000</a:t>
            </a:r>
            <a:endParaRPr/>
          </a:p>
        </p:txBody>
      </p:sp>
      <p:sp>
        <p:nvSpPr>
          <p:cNvPr id="522" name="Google Shape;522;p41" title="Icon Background"/>
          <p:cNvSpPr/>
          <p:nvPr/>
        </p:nvSpPr>
        <p:spPr>
          <a:xfrm>
            <a:off x="778565" y="1523532"/>
            <a:ext cx="1114422" cy="11144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b="0" i="0" lang="en-ZA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 Web developers</a:t>
            </a:r>
            <a:endParaRPr/>
          </a:p>
        </p:txBody>
      </p:sp>
      <p:sp>
        <p:nvSpPr>
          <p:cNvPr id="523" name="Google Shape;523;p41"/>
          <p:cNvSpPr/>
          <p:nvPr/>
        </p:nvSpPr>
        <p:spPr>
          <a:xfrm>
            <a:off x="2146456" y="4447173"/>
            <a:ext cx="1212140" cy="2190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24" name="Google Shape;524;p41" title="Icon Background"/>
          <p:cNvSpPr/>
          <p:nvPr/>
        </p:nvSpPr>
        <p:spPr>
          <a:xfrm>
            <a:off x="3652101" y="3999499"/>
            <a:ext cx="1672374" cy="11549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₹</a:t>
            </a:r>
            <a:r>
              <a:rPr b="0" i="0" lang="en-ZA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1000 * (1000/40)</a:t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25" name="Google Shape;525;p41"/>
          <p:cNvSpPr txBox="1"/>
          <p:nvPr/>
        </p:nvSpPr>
        <p:spPr>
          <a:xfrm>
            <a:off x="2256776" y="3469242"/>
            <a:ext cx="11018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Per Semester</a:t>
            </a:r>
            <a:endParaRPr/>
          </a:p>
        </p:txBody>
      </p:sp>
      <p:sp>
        <p:nvSpPr>
          <p:cNvPr id="526" name="Google Shape;526;p41"/>
          <p:cNvSpPr txBox="1"/>
          <p:nvPr/>
        </p:nvSpPr>
        <p:spPr>
          <a:xfrm>
            <a:off x="981075" y="4447173"/>
            <a:ext cx="7143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1:40</a:t>
            </a:r>
            <a:endParaRPr/>
          </a:p>
        </p:txBody>
      </p:sp>
      <p:sp>
        <p:nvSpPr>
          <p:cNvPr id="527" name="Google Shape;527;p41"/>
          <p:cNvSpPr/>
          <p:nvPr/>
        </p:nvSpPr>
        <p:spPr>
          <a:xfrm rot="893121">
            <a:off x="5462400" y="2633048"/>
            <a:ext cx="1980000" cy="29420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28" name="Google Shape;52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7804" y="6377035"/>
            <a:ext cx="1233802" cy="409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</a:pPr>
            <a:r>
              <a:rPr b="0" i="0" lang="en-ZA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Timeline</a:t>
            </a:r>
            <a:endParaRPr/>
          </a:p>
        </p:txBody>
      </p:sp>
      <p:sp>
        <p:nvSpPr>
          <p:cNvPr id="534" name="Google Shape;534;p42"/>
          <p:cNvSpPr txBox="1"/>
          <p:nvPr>
            <p:ph idx="1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Our one-year action plan</a:t>
            </a:r>
            <a:endParaRPr/>
          </a:p>
        </p:txBody>
      </p:sp>
      <p:sp>
        <p:nvSpPr>
          <p:cNvPr id="535" name="Google Shape;535;p42"/>
          <p:cNvSpPr txBox="1"/>
          <p:nvPr>
            <p:ph idx="2" type="body"/>
          </p:nvPr>
        </p:nvSpPr>
        <p:spPr>
          <a:xfrm>
            <a:off x="412908" y="3973125"/>
            <a:ext cx="415608" cy="201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ZA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2018</a:t>
            </a:r>
            <a:endParaRPr/>
          </a:p>
        </p:txBody>
      </p:sp>
      <p:sp>
        <p:nvSpPr>
          <p:cNvPr id="536" name="Google Shape;536;p42"/>
          <p:cNvSpPr txBox="1"/>
          <p:nvPr>
            <p:ph idx="3" type="body"/>
          </p:nvPr>
        </p:nvSpPr>
        <p:spPr>
          <a:xfrm>
            <a:off x="43179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1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01</a:t>
            </a:r>
            <a:endParaRPr/>
          </a:p>
        </p:txBody>
      </p:sp>
      <p:sp>
        <p:nvSpPr>
          <p:cNvPr id="537" name="Google Shape;537;p42"/>
          <p:cNvSpPr txBox="1"/>
          <p:nvPr>
            <p:ph idx="4" type="body"/>
          </p:nvPr>
        </p:nvSpPr>
        <p:spPr>
          <a:xfrm>
            <a:off x="90381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02</a:t>
            </a:r>
            <a:endParaRPr/>
          </a:p>
        </p:txBody>
      </p:sp>
      <p:sp>
        <p:nvSpPr>
          <p:cNvPr id="538" name="Google Shape;538;p42"/>
          <p:cNvSpPr txBox="1"/>
          <p:nvPr>
            <p:ph idx="5" type="body"/>
          </p:nvPr>
        </p:nvSpPr>
        <p:spPr>
          <a:xfrm>
            <a:off x="1375833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03</a:t>
            </a:r>
            <a:endParaRPr/>
          </a:p>
        </p:txBody>
      </p:sp>
      <p:sp>
        <p:nvSpPr>
          <p:cNvPr id="539" name="Google Shape;539;p42"/>
          <p:cNvSpPr txBox="1"/>
          <p:nvPr>
            <p:ph idx="6" type="body"/>
          </p:nvPr>
        </p:nvSpPr>
        <p:spPr>
          <a:xfrm>
            <a:off x="1847850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04</a:t>
            </a:r>
            <a:endParaRPr/>
          </a:p>
        </p:txBody>
      </p:sp>
      <p:sp>
        <p:nvSpPr>
          <p:cNvPr id="540" name="Google Shape;540;p42"/>
          <p:cNvSpPr txBox="1"/>
          <p:nvPr>
            <p:ph idx="8" type="body"/>
          </p:nvPr>
        </p:nvSpPr>
        <p:spPr>
          <a:xfrm>
            <a:off x="2319867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05</a:t>
            </a:r>
            <a:endParaRPr/>
          </a:p>
        </p:txBody>
      </p:sp>
      <p:sp>
        <p:nvSpPr>
          <p:cNvPr id="541" name="Google Shape;541;p42"/>
          <p:cNvSpPr txBox="1"/>
          <p:nvPr>
            <p:ph idx="9" type="body"/>
          </p:nvPr>
        </p:nvSpPr>
        <p:spPr>
          <a:xfrm>
            <a:off x="2791884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06</a:t>
            </a:r>
            <a:endParaRPr/>
          </a:p>
        </p:txBody>
      </p:sp>
      <p:sp>
        <p:nvSpPr>
          <p:cNvPr id="542" name="Google Shape;542;p42"/>
          <p:cNvSpPr txBox="1"/>
          <p:nvPr>
            <p:ph idx="13" type="body"/>
          </p:nvPr>
        </p:nvSpPr>
        <p:spPr>
          <a:xfrm>
            <a:off x="3263901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07</a:t>
            </a:r>
            <a:endParaRPr/>
          </a:p>
        </p:txBody>
      </p:sp>
      <p:sp>
        <p:nvSpPr>
          <p:cNvPr id="543" name="Google Shape;543;p42"/>
          <p:cNvSpPr txBox="1"/>
          <p:nvPr>
            <p:ph idx="15" type="body"/>
          </p:nvPr>
        </p:nvSpPr>
        <p:spPr>
          <a:xfrm>
            <a:off x="3735918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08</a:t>
            </a:r>
            <a:endParaRPr/>
          </a:p>
        </p:txBody>
      </p:sp>
      <p:sp>
        <p:nvSpPr>
          <p:cNvPr id="544" name="Google Shape;544;p42"/>
          <p:cNvSpPr txBox="1"/>
          <p:nvPr>
            <p:ph idx="16" type="body"/>
          </p:nvPr>
        </p:nvSpPr>
        <p:spPr>
          <a:xfrm>
            <a:off x="4207935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09</a:t>
            </a:r>
            <a:endParaRPr/>
          </a:p>
        </p:txBody>
      </p:sp>
      <p:sp>
        <p:nvSpPr>
          <p:cNvPr id="545" name="Google Shape;545;p42"/>
          <p:cNvSpPr txBox="1"/>
          <p:nvPr>
            <p:ph idx="14" type="body"/>
          </p:nvPr>
        </p:nvSpPr>
        <p:spPr>
          <a:xfrm>
            <a:off x="467995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10</a:t>
            </a:r>
            <a:endParaRPr/>
          </a:p>
        </p:txBody>
      </p:sp>
      <p:cxnSp>
        <p:nvCxnSpPr>
          <p:cNvPr id="546" name="Google Shape;546;p42" title="Timeline Event Lines"/>
          <p:cNvCxnSpPr/>
          <p:nvPr/>
        </p:nvCxnSpPr>
        <p:spPr>
          <a:xfrm flipH="1">
            <a:off x="4868846" y="2752725"/>
            <a:ext cx="1" cy="77698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47" name="Google Shape;547;p42"/>
          <p:cNvSpPr txBox="1"/>
          <p:nvPr/>
        </p:nvSpPr>
        <p:spPr>
          <a:xfrm>
            <a:off x="3994654" y="1787380"/>
            <a:ext cx="1793870" cy="10138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ZA" sz="16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Launch on free basis @IITG. Only database feature</a:t>
            </a:r>
            <a:endParaRPr/>
          </a:p>
        </p:txBody>
      </p:sp>
      <p:sp>
        <p:nvSpPr>
          <p:cNvPr id="548" name="Google Shape;548;p42"/>
          <p:cNvSpPr txBox="1"/>
          <p:nvPr/>
        </p:nvSpPr>
        <p:spPr>
          <a:xfrm>
            <a:off x="4046380" y="2558227"/>
            <a:ext cx="1690417" cy="22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ZA"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Oct, 2018</a:t>
            </a:r>
            <a:endParaRPr/>
          </a:p>
        </p:txBody>
      </p:sp>
      <p:sp>
        <p:nvSpPr>
          <p:cNvPr id="549" name="Google Shape;549;p42"/>
          <p:cNvSpPr txBox="1"/>
          <p:nvPr>
            <p:ph idx="17" type="body"/>
          </p:nvPr>
        </p:nvSpPr>
        <p:spPr>
          <a:xfrm>
            <a:off x="515196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11</a:t>
            </a:r>
            <a:endParaRPr/>
          </a:p>
        </p:txBody>
      </p:sp>
      <p:sp>
        <p:nvSpPr>
          <p:cNvPr id="550" name="Google Shape;550;p42"/>
          <p:cNvSpPr txBox="1"/>
          <p:nvPr>
            <p:ph idx="18" type="body"/>
          </p:nvPr>
        </p:nvSpPr>
        <p:spPr>
          <a:xfrm>
            <a:off x="562398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12</a:t>
            </a:r>
            <a:endParaRPr/>
          </a:p>
        </p:txBody>
      </p:sp>
      <p:sp>
        <p:nvSpPr>
          <p:cNvPr id="551" name="Google Shape;551;p42"/>
          <p:cNvSpPr txBox="1"/>
          <p:nvPr>
            <p:ph idx="19" type="body"/>
          </p:nvPr>
        </p:nvSpPr>
        <p:spPr>
          <a:xfrm>
            <a:off x="609599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1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01</a:t>
            </a:r>
            <a:endParaRPr/>
          </a:p>
        </p:txBody>
      </p:sp>
      <p:sp>
        <p:nvSpPr>
          <p:cNvPr id="552" name="Google Shape;552;p42"/>
          <p:cNvSpPr txBox="1"/>
          <p:nvPr>
            <p:ph idx="7" type="body"/>
          </p:nvPr>
        </p:nvSpPr>
        <p:spPr>
          <a:xfrm>
            <a:off x="6077108" y="3973125"/>
            <a:ext cx="415608" cy="201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ZA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2019</a:t>
            </a:r>
            <a:endParaRPr/>
          </a:p>
        </p:txBody>
      </p:sp>
      <p:cxnSp>
        <p:nvCxnSpPr>
          <p:cNvPr id="553" name="Google Shape;553;p42" title="Timeline Event Lines"/>
          <p:cNvCxnSpPr/>
          <p:nvPr/>
        </p:nvCxnSpPr>
        <p:spPr>
          <a:xfrm flipH="1" rot="10800000">
            <a:off x="5339251" y="3954075"/>
            <a:ext cx="1" cy="77698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54" name="Google Shape;554;p42"/>
          <p:cNvSpPr txBox="1"/>
          <p:nvPr/>
        </p:nvSpPr>
        <p:spPr>
          <a:xfrm>
            <a:off x="4490050" y="4898689"/>
            <a:ext cx="1840954" cy="10138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ZA" sz="16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Discussion forum, Search Refinement introduced</a:t>
            </a:r>
            <a:endParaRPr/>
          </a:p>
        </p:txBody>
      </p:sp>
      <p:sp>
        <p:nvSpPr>
          <p:cNvPr id="555" name="Google Shape;555;p42"/>
          <p:cNvSpPr txBox="1"/>
          <p:nvPr/>
        </p:nvSpPr>
        <p:spPr>
          <a:xfrm>
            <a:off x="4533897" y="5737665"/>
            <a:ext cx="1690417" cy="22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ZA"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Nov, 2018</a:t>
            </a:r>
            <a:endParaRPr/>
          </a:p>
        </p:txBody>
      </p:sp>
      <p:sp>
        <p:nvSpPr>
          <p:cNvPr id="556" name="Google Shape;556;p42"/>
          <p:cNvSpPr txBox="1"/>
          <p:nvPr>
            <p:ph idx="20" type="body"/>
          </p:nvPr>
        </p:nvSpPr>
        <p:spPr>
          <a:xfrm>
            <a:off x="656801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02</a:t>
            </a:r>
            <a:endParaRPr/>
          </a:p>
        </p:txBody>
      </p:sp>
      <p:sp>
        <p:nvSpPr>
          <p:cNvPr id="557" name="Google Shape;557;p42"/>
          <p:cNvSpPr txBox="1"/>
          <p:nvPr>
            <p:ph idx="21" type="body"/>
          </p:nvPr>
        </p:nvSpPr>
        <p:spPr>
          <a:xfrm>
            <a:off x="704002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03</a:t>
            </a:r>
            <a:endParaRPr/>
          </a:p>
        </p:txBody>
      </p:sp>
      <p:sp>
        <p:nvSpPr>
          <p:cNvPr id="558" name="Google Shape;558;p42"/>
          <p:cNvSpPr txBox="1"/>
          <p:nvPr>
            <p:ph idx="22" type="body"/>
          </p:nvPr>
        </p:nvSpPr>
        <p:spPr>
          <a:xfrm>
            <a:off x="751204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04</a:t>
            </a:r>
            <a:endParaRPr/>
          </a:p>
        </p:txBody>
      </p:sp>
      <p:sp>
        <p:nvSpPr>
          <p:cNvPr id="559" name="Google Shape;559;p42"/>
          <p:cNvSpPr txBox="1"/>
          <p:nvPr>
            <p:ph idx="23" type="body"/>
          </p:nvPr>
        </p:nvSpPr>
        <p:spPr>
          <a:xfrm>
            <a:off x="7984063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05</a:t>
            </a:r>
            <a:endParaRPr/>
          </a:p>
        </p:txBody>
      </p:sp>
      <p:sp>
        <p:nvSpPr>
          <p:cNvPr id="560" name="Google Shape;560;p42"/>
          <p:cNvSpPr txBox="1"/>
          <p:nvPr>
            <p:ph idx="24" type="body"/>
          </p:nvPr>
        </p:nvSpPr>
        <p:spPr>
          <a:xfrm>
            <a:off x="8456080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06</a:t>
            </a:r>
            <a:endParaRPr/>
          </a:p>
        </p:txBody>
      </p:sp>
      <p:sp>
        <p:nvSpPr>
          <p:cNvPr id="561" name="Google Shape;561;p42"/>
          <p:cNvSpPr txBox="1"/>
          <p:nvPr>
            <p:ph idx="25" type="body"/>
          </p:nvPr>
        </p:nvSpPr>
        <p:spPr>
          <a:xfrm>
            <a:off x="8928097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07</a:t>
            </a:r>
            <a:endParaRPr/>
          </a:p>
        </p:txBody>
      </p:sp>
      <p:cxnSp>
        <p:nvCxnSpPr>
          <p:cNvPr id="562" name="Google Shape;562;p42" title="Timeline Event Lines"/>
          <p:cNvCxnSpPr/>
          <p:nvPr/>
        </p:nvCxnSpPr>
        <p:spPr>
          <a:xfrm flipH="1" rot="10800000">
            <a:off x="9634701" y="4194264"/>
            <a:ext cx="1" cy="77698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63" name="Google Shape;563;p42"/>
          <p:cNvSpPr txBox="1"/>
          <p:nvPr/>
        </p:nvSpPr>
        <p:spPr>
          <a:xfrm>
            <a:off x="8718061" y="4946292"/>
            <a:ext cx="1690414" cy="88932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ZA" sz="16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Android/iOS application launch</a:t>
            </a:r>
            <a:endParaRPr/>
          </a:p>
        </p:txBody>
      </p:sp>
      <p:sp>
        <p:nvSpPr>
          <p:cNvPr id="564" name="Google Shape;564;p42"/>
          <p:cNvSpPr txBox="1"/>
          <p:nvPr/>
        </p:nvSpPr>
        <p:spPr>
          <a:xfrm>
            <a:off x="8771461" y="5610945"/>
            <a:ext cx="1690417" cy="22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ZA"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Aug, 2019</a:t>
            </a:r>
            <a:endParaRPr/>
          </a:p>
        </p:txBody>
      </p:sp>
      <p:sp>
        <p:nvSpPr>
          <p:cNvPr id="565" name="Google Shape;565;p42"/>
          <p:cNvSpPr txBox="1"/>
          <p:nvPr>
            <p:ph idx="27" type="body"/>
          </p:nvPr>
        </p:nvSpPr>
        <p:spPr>
          <a:xfrm>
            <a:off x="9400114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08</a:t>
            </a:r>
            <a:endParaRPr/>
          </a:p>
        </p:txBody>
      </p:sp>
      <p:sp>
        <p:nvSpPr>
          <p:cNvPr id="566" name="Google Shape;566;p42"/>
          <p:cNvSpPr txBox="1"/>
          <p:nvPr>
            <p:ph idx="28" type="body"/>
          </p:nvPr>
        </p:nvSpPr>
        <p:spPr>
          <a:xfrm>
            <a:off x="9872131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09</a:t>
            </a:r>
            <a:endParaRPr/>
          </a:p>
        </p:txBody>
      </p:sp>
      <p:sp>
        <p:nvSpPr>
          <p:cNvPr id="567" name="Google Shape;567;p42"/>
          <p:cNvSpPr txBox="1"/>
          <p:nvPr>
            <p:ph idx="26" type="body"/>
          </p:nvPr>
        </p:nvSpPr>
        <p:spPr>
          <a:xfrm>
            <a:off x="10344148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10</a:t>
            </a:r>
            <a:endParaRPr/>
          </a:p>
        </p:txBody>
      </p:sp>
      <p:sp>
        <p:nvSpPr>
          <p:cNvPr id="568" name="Google Shape;568;p42"/>
          <p:cNvSpPr txBox="1"/>
          <p:nvPr>
            <p:ph idx="29" type="body"/>
          </p:nvPr>
        </p:nvSpPr>
        <p:spPr>
          <a:xfrm>
            <a:off x="10816165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11</a:t>
            </a:r>
            <a:endParaRPr/>
          </a:p>
        </p:txBody>
      </p:sp>
      <p:cxnSp>
        <p:nvCxnSpPr>
          <p:cNvPr id="569" name="Google Shape;569;p42" title="Timeline Event Lines"/>
          <p:cNvCxnSpPr/>
          <p:nvPr/>
        </p:nvCxnSpPr>
        <p:spPr>
          <a:xfrm flipH="1">
            <a:off x="6331003" y="2666537"/>
            <a:ext cx="1" cy="77698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70" name="Google Shape;570;p42"/>
          <p:cNvSpPr txBox="1"/>
          <p:nvPr/>
        </p:nvSpPr>
        <p:spPr>
          <a:xfrm>
            <a:off x="6085410" y="1799463"/>
            <a:ext cx="1690409" cy="9532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en-ZA" sz="16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Launch in other campus on paid basis(inc. IITG)</a:t>
            </a:r>
            <a:endParaRPr/>
          </a:p>
        </p:txBody>
      </p:sp>
      <p:sp>
        <p:nvSpPr>
          <p:cNvPr id="571" name="Google Shape;571;p42"/>
          <p:cNvSpPr txBox="1"/>
          <p:nvPr/>
        </p:nvSpPr>
        <p:spPr>
          <a:xfrm>
            <a:off x="6077108" y="2576511"/>
            <a:ext cx="1690417" cy="224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lang="en-ZA" sz="12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Jan, 2019</a:t>
            </a:r>
            <a:endParaRPr/>
          </a:p>
        </p:txBody>
      </p:sp>
      <p:sp>
        <p:nvSpPr>
          <p:cNvPr id="572" name="Google Shape;572;p42"/>
          <p:cNvSpPr txBox="1"/>
          <p:nvPr>
            <p:ph idx="30" type="body"/>
          </p:nvPr>
        </p:nvSpPr>
        <p:spPr>
          <a:xfrm>
            <a:off x="1128818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rPr b="0" i="0" lang="en-ZA" sz="1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12</a:t>
            </a:r>
            <a:endParaRPr/>
          </a:p>
        </p:txBody>
      </p:sp>
      <p:grpSp>
        <p:nvGrpSpPr>
          <p:cNvPr id="573" name="Google Shape;573;p42" title="Timeline Month Lines"/>
          <p:cNvGrpSpPr/>
          <p:nvPr/>
        </p:nvGrpSpPr>
        <p:grpSpPr>
          <a:xfrm>
            <a:off x="620712" y="3799174"/>
            <a:ext cx="10856346" cy="220587"/>
            <a:chOff x="620713" y="3733488"/>
            <a:chExt cx="10856346" cy="220587"/>
          </a:xfrm>
        </p:grpSpPr>
        <p:cxnSp>
          <p:nvCxnSpPr>
            <p:cNvPr id="574" name="Google Shape;574;p42"/>
            <p:cNvCxnSpPr>
              <a:stCxn id="536" idx="2"/>
              <a:endCxn id="535" idx="0"/>
            </p:cNvCxnSpPr>
            <p:nvPr/>
          </p:nvCxnSpPr>
          <p:spPr>
            <a:xfrm>
              <a:off x="620713" y="3733488"/>
              <a:ext cx="0" cy="1740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75" name="Google Shape;575;p42"/>
            <p:cNvCxnSpPr/>
            <p:nvPr/>
          </p:nvCxnSpPr>
          <p:spPr>
            <a:xfrm>
              <a:off x="109272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76" name="Google Shape;576;p42"/>
            <p:cNvCxnSpPr/>
            <p:nvPr/>
          </p:nvCxnSpPr>
          <p:spPr>
            <a:xfrm>
              <a:off x="156474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77" name="Google Shape;577;p42"/>
            <p:cNvCxnSpPr/>
            <p:nvPr/>
          </p:nvCxnSpPr>
          <p:spPr>
            <a:xfrm>
              <a:off x="203675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78" name="Google Shape;578;p42"/>
            <p:cNvCxnSpPr/>
            <p:nvPr/>
          </p:nvCxnSpPr>
          <p:spPr>
            <a:xfrm>
              <a:off x="250877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79" name="Google Shape;579;p42"/>
            <p:cNvCxnSpPr/>
            <p:nvPr/>
          </p:nvCxnSpPr>
          <p:spPr>
            <a:xfrm>
              <a:off x="298078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80" name="Google Shape;580;p42"/>
            <p:cNvCxnSpPr/>
            <p:nvPr/>
          </p:nvCxnSpPr>
          <p:spPr>
            <a:xfrm>
              <a:off x="345280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81" name="Google Shape;581;p42"/>
            <p:cNvCxnSpPr/>
            <p:nvPr/>
          </p:nvCxnSpPr>
          <p:spPr>
            <a:xfrm>
              <a:off x="392481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82" name="Google Shape;582;p42"/>
            <p:cNvCxnSpPr/>
            <p:nvPr/>
          </p:nvCxnSpPr>
          <p:spPr>
            <a:xfrm>
              <a:off x="439683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83" name="Google Shape;583;p42"/>
            <p:cNvCxnSpPr/>
            <p:nvPr/>
          </p:nvCxnSpPr>
          <p:spPr>
            <a:xfrm>
              <a:off x="486884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84" name="Google Shape;584;p42"/>
            <p:cNvCxnSpPr/>
            <p:nvPr/>
          </p:nvCxnSpPr>
          <p:spPr>
            <a:xfrm>
              <a:off x="534086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85" name="Google Shape;585;p42"/>
            <p:cNvCxnSpPr/>
            <p:nvPr/>
          </p:nvCxnSpPr>
          <p:spPr>
            <a:xfrm>
              <a:off x="581287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86" name="Google Shape;586;p42"/>
            <p:cNvCxnSpPr/>
            <p:nvPr/>
          </p:nvCxnSpPr>
          <p:spPr>
            <a:xfrm>
              <a:off x="628489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87" name="Google Shape;587;p42"/>
            <p:cNvCxnSpPr/>
            <p:nvPr/>
          </p:nvCxnSpPr>
          <p:spPr>
            <a:xfrm>
              <a:off x="675690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88" name="Google Shape;588;p42"/>
            <p:cNvCxnSpPr/>
            <p:nvPr/>
          </p:nvCxnSpPr>
          <p:spPr>
            <a:xfrm>
              <a:off x="722892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89" name="Google Shape;589;p42"/>
            <p:cNvCxnSpPr/>
            <p:nvPr/>
          </p:nvCxnSpPr>
          <p:spPr>
            <a:xfrm>
              <a:off x="770093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90" name="Google Shape;590;p42"/>
            <p:cNvCxnSpPr/>
            <p:nvPr/>
          </p:nvCxnSpPr>
          <p:spPr>
            <a:xfrm>
              <a:off x="817295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91" name="Google Shape;591;p42"/>
            <p:cNvCxnSpPr/>
            <p:nvPr/>
          </p:nvCxnSpPr>
          <p:spPr>
            <a:xfrm>
              <a:off x="864496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92" name="Google Shape;592;p42"/>
            <p:cNvCxnSpPr/>
            <p:nvPr/>
          </p:nvCxnSpPr>
          <p:spPr>
            <a:xfrm>
              <a:off x="911698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93" name="Google Shape;593;p42"/>
            <p:cNvCxnSpPr/>
            <p:nvPr/>
          </p:nvCxnSpPr>
          <p:spPr>
            <a:xfrm>
              <a:off x="958899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94" name="Google Shape;594;p42"/>
            <p:cNvCxnSpPr/>
            <p:nvPr/>
          </p:nvCxnSpPr>
          <p:spPr>
            <a:xfrm>
              <a:off x="1006101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95" name="Google Shape;595;p42"/>
            <p:cNvCxnSpPr/>
            <p:nvPr/>
          </p:nvCxnSpPr>
          <p:spPr>
            <a:xfrm>
              <a:off x="1053302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96" name="Google Shape;596;p42"/>
            <p:cNvCxnSpPr/>
            <p:nvPr/>
          </p:nvCxnSpPr>
          <p:spPr>
            <a:xfrm>
              <a:off x="1100504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  <p:cxnSp>
          <p:nvCxnSpPr>
            <p:cNvPr id="597" name="Google Shape;597;p42"/>
            <p:cNvCxnSpPr/>
            <p:nvPr/>
          </p:nvCxnSpPr>
          <p:spPr>
            <a:xfrm>
              <a:off x="1147705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oval"/>
              <a:tailEnd len="sm" w="sm" type="oval"/>
            </a:ln>
          </p:spPr>
        </p:cxnSp>
      </p:grpSp>
      <p:sp>
        <p:nvSpPr>
          <p:cNvPr id="598" name="Google Shape;598;p42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ZA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99" name="Google Shape;59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04240" y="6377035"/>
            <a:ext cx="1233802" cy="409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</a:pPr>
            <a:r>
              <a:rPr b="0" i="0" lang="en-ZA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Financials</a:t>
            </a:r>
            <a:endParaRPr/>
          </a:p>
        </p:txBody>
      </p:sp>
      <p:graphicFrame>
        <p:nvGraphicFramePr>
          <p:cNvPr id="605" name="Google Shape;605;p43"/>
          <p:cNvGraphicFramePr/>
          <p:nvPr/>
        </p:nvGraphicFramePr>
        <p:xfrm>
          <a:off x="1673775" y="1219930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{F9D7ADD0-3026-4A89-A5F7-83B61837290D}</a:tableStyleId>
              </a:tblPr>
              <a:tblGrid>
                <a:gridCol w="2268000"/>
                <a:gridCol w="2811450"/>
                <a:gridCol w="2868375"/>
              </a:tblGrid>
              <a:tr h="268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ZA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Winter Sem2019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ZA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Monsoon Sem2019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333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No of Colleges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7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23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33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Avg student per college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1000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1000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33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Mentors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175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575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33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Per Semester pay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1000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1500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33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Developers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33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Pay 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5000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5000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33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Income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3,57,000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11,73,000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33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Average Price per Sale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51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51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33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Revenue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3,57,000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11,73,000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33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ZA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Total Expenses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2,25,000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9,12,500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33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ZA" sz="14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Profit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1,32,000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ZA" sz="1400" u="none" cap="none" strike="noStrike">
                          <a:solidFill>
                            <a:srgbClr val="3F3F3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2,60,500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606" name="Google Shape;606;p43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ZA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07" name="Google Shape;60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6854" y="6377035"/>
            <a:ext cx="1233802" cy="409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</a:pPr>
            <a:r>
              <a:rPr b="0" i="0" lang="en-ZA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Team</a:t>
            </a:r>
            <a:endParaRPr/>
          </a:p>
        </p:txBody>
      </p:sp>
      <p:cxnSp>
        <p:nvCxnSpPr>
          <p:cNvPr id="614" name="Google Shape;614;p44" title="Divider Line"/>
          <p:cNvCxnSpPr/>
          <p:nvPr/>
        </p:nvCxnSpPr>
        <p:spPr>
          <a:xfrm>
            <a:off x="1928571" y="2412101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5" name="Google Shape;615;p44"/>
          <p:cNvSpPr txBox="1"/>
          <p:nvPr>
            <p:ph idx="7" type="body"/>
          </p:nvPr>
        </p:nvSpPr>
        <p:spPr>
          <a:xfrm>
            <a:off x="5925844" y="1606928"/>
            <a:ext cx="1808917" cy="7015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b="0" i="0" lang="en-ZA" sz="2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Deepak     Gami</a:t>
            </a:r>
            <a:endParaRPr b="0" i="0" sz="2400" u="none" cap="none" strike="noStrike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616" name="Google Shape;616;p44" title="Divider Line"/>
          <p:cNvCxnSpPr/>
          <p:nvPr/>
        </p:nvCxnSpPr>
        <p:spPr>
          <a:xfrm>
            <a:off x="5925844" y="2438358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7" name="Google Shape;617;p44"/>
          <p:cNvSpPr txBox="1"/>
          <p:nvPr>
            <p:ph idx="14" type="body"/>
          </p:nvPr>
        </p:nvSpPr>
        <p:spPr>
          <a:xfrm>
            <a:off x="9641906" y="1606928"/>
            <a:ext cx="2124000" cy="7015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b="0" i="0" lang="en-ZA" sz="2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Utkarsh      Mishra</a:t>
            </a:r>
            <a:endParaRPr/>
          </a:p>
        </p:txBody>
      </p:sp>
      <p:cxnSp>
        <p:nvCxnSpPr>
          <p:cNvPr id="618" name="Google Shape;618;p44" title="Divider Line"/>
          <p:cNvCxnSpPr/>
          <p:nvPr/>
        </p:nvCxnSpPr>
        <p:spPr>
          <a:xfrm>
            <a:off x="9601005" y="2438358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9" name="Google Shape;619;p44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ZA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20" name="Google Shape;620;p4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9" l="0" r="0" t="500"/>
          <a:stretch/>
        </p:blipFill>
        <p:spPr>
          <a:xfrm>
            <a:off x="4264301" y="1422400"/>
            <a:ext cx="1352550" cy="1352550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621" name="Google Shape;621;p44"/>
          <p:cNvPicPr preferRelativeResize="0"/>
          <p:nvPr>
            <p:ph idx="13" type="pic"/>
          </p:nvPr>
        </p:nvPicPr>
        <p:blipFill rotWithShape="1">
          <a:blip r:embed="rId4">
            <a:alphaModFix/>
          </a:blip>
          <a:srcRect b="4781" l="0" r="0" t="4782"/>
          <a:stretch/>
        </p:blipFill>
        <p:spPr>
          <a:xfrm>
            <a:off x="7980363" y="1422400"/>
            <a:ext cx="1352550" cy="1352550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622" name="Google Shape;622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044" y="3984914"/>
            <a:ext cx="1450974" cy="145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69048" y="3984914"/>
            <a:ext cx="1450974" cy="145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1255" y="3984914"/>
            <a:ext cx="1450974" cy="1450974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44"/>
          <p:cNvSpPr txBox="1"/>
          <p:nvPr/>
        </p:nvSpPr>
        <p:spPr>
          <a:xfrm>
            <a:off x="9601005" y="4259808"/>
            <a:ext cx="2124000" cy="7015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ZA" sz="2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Anish          Kumar</a:t>
            </a:r>
            <a:endParaRPr/>
          </a:p>
        </p:txBody>
      </p:sp>
      <p:sp>
        <p:nvSpPr>
          <p:cNvPr id="626" name="Google Shape;626;p44"/>
          <p:cNvSpPr txBox="1"/>
          <p:nvPr/>
        </p:nvSpPr>
        <p:spPr>
          <a:xfrm>
            <a:off x="5925844" y="4259808"/>
            <a:ext cx="2124000" cy="7015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ZA" sz="2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Shalin           Jain</a:t>
            </a:r>
            <a:endParaRPr/>
          </a:p>
        </p:txBody>
      </p:sp>
      <p:sp>
        <p:nvSpPr>
          <p:cNvPr id="627" name="Google Shape;627;p44"/>
          <p:cNvSpPr txBox="1"/>
          <p:nvPr/>
        </p:nvSpPr>
        <p:spPr>
          <a:xfrm>
            <a:off x="2018533" y="4259808"/>
            <a:ext cx="2124000" cy="7015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ZA" sz="24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Pranay         Garg</a:t>
            </a:r>
            <a:endParaRPr/>
          </a:p>
        </p:txBody>
      </p:sp>
      <p:cxnSp>
        <p:nvCxnSpPr>
          <p:cNvPr id="628" name="Google Shape;628;p44" title="Divider Line"/>
          <p:cNvCxnSpPr/>
          <p:nvPr/>
        </p:nvCxnSpPr>
        <p:spPr>
          <a:xfrm>
            <a:off x="2018533" y="4995989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9" name="Google Shape;629;p44" title="Divider Line"/>
          <p:cNvCxnSpPr/>
          <p:nvPr/>
        </p:nvCxnSpPr>
        <p:spPr>
          <a:xfrm>
            <a:off x="5925844" y="4995989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0" name="Google Shape;630;p44" title="Divider Line"/>
          <p:cNvCxnSpPr/>
          <p:nvPr/>
        </p:nvCxnSpPr>
        <p:spPr>
          <a:xfrm>
            <a:off x="9601005" y="4995989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31" name="Google Shape;631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75005" y="6373267"/>
            <a:ext cx="1233802" cy="409528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44"/>
          <p:cNvSpPr txBox="1"/>
          <p:nvPr>
            <p:ph idx="1" type="body"/>
          </p:nvPr>
        </p:nvSpPr>
        <p:spPr>
          <a:xfrm>
            <a:off x="1962748" y="1606928"/>
            <a:ext cx="2124000" cy="7015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b="0" i="0" lang="en-ZA" sz="24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Rythum          Singla</a:t>
            </a:r>
            <a:endParaRPr b="0" i="0" sz="2400" u="none" cap="none" strike="noStrike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33" name="Google Shape;633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5055" y="1422400"/>
            <a:ext cx="1450974" cy="145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65726" y="4088227"/>
            <a:ext cx="1244347" cy="1244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7164" y="1514477"/>
            <a:ext cx="1283854" cy="12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7620" y="4088227"/>
            <a:ext cx="1295091" cy="1374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919878" y="4041052"/>
            <a:ext cx="1373727" cy="1422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4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  <p:sp>
        <p:nvSpPr>
          <p:cNvPr id="643" name="Google Shape;643;p45" title="Dark semi-transparent background"/>
          <p:cNvSpPr/>
          <p:nvPr/>
        </p:nvSpPr>
        <p:spPr>
          <a:xfrm>
            <a:off x="1878175" y="0"/>
            <a:ext cx="3979575" cy="685800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44" name="Google Shape;644;p45"/>
          <p:cNvSpPr txBox="1"/>
          <p:nvPr>
            <p:ph type="ctrTitle"/>
          </p:nvPr>
        </p:nvSpPr>
        <p:spPr>
          <a:xfrm>
            <a:off x="2082071" y="2377000"/>
            <a:ext cx="8029607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</a:pPr>
            <a:r>
              <a:rPr b="0" i="0" lang="en-ZA" sz="54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Thank You</a:t>
            </a:r>
            <a:endParaRPr/>
          </a:p>
        </p:txBody>
      </p:sp>
      <p:cxnSp>
        <p:nvCxnSpPr>
          <p:cNvPr id="645" name="Google Shape;645;p45" title="Divider Line"/>
          <p:cNvCxnSpPr/>
          <p:nvPr/>
        </p:nvCxnSpPr>
        <p:spPr>
          <a:xfrm>
            <a:off x="2082071" y="4774125"/>
            <a:ext cx="3571782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User" id="646" name="Google Shape;646;p45" title="Icon - Presenter Name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7673" y="5047455"/>
            <a:ext cx="218900" cy="2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45"/>
          <p:cNvSpPr txBox="1"/>
          <p:nvPr>
            <p:ph idx="1" type="subTitle"/>
          </p:nvPr>
        </p:nvSpPr>
        <p:spPr>
          <a:xfrm>
            <a:off x="2495550" y="5057775"/>
            <a:ext cx="7616127" cy="20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ZA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Brahmaputra Hostel</a:t>
            </a:r>
            <a:endParaRPr/>
          </a:p>
        </p:txBody>
      </p:sp>
      <p:pic>
        <p:nvPicPr>
          <p:cNvPr descr="Smart Phone" id="648" name="Google Shape;648;p45" title="Icon - Presenter Phone Number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37673" y="5361718"/>
            <a:ext cx="218900" cy="2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45"/>
          <p:cNvSpPr txBox="1"/>
          <p:nvPr>
            <p:ph idx="3" type="body"/>
          </p:nvPr>
        </p:nvSpPr>
        <p:spPr>
          <a:xfrm>
            <a:off x="2495550" y="5412943"/>
            <a:ext cx="7616825" cy="16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ZA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+91 7024467002</a:t>
            </a:r>
            <a:endParaRPr/>
          </a:p>
        </p:txBody>
      </p:sp>
      <p:pic>
        <p:nvPicPr>
          <p:cNvPr descr="Envelope" id="650" name="Google Shape;650;p45" title="Icon Presenter Email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37673" y="5675020"/>
            <a:ext cx="218900" cy="2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45"/>
          <p:cNvSpPr txBox="1"/>
          <p:nvPr>
            <p:ph idx="4" type="body"/>
          </p:nvPr>
        </p:nvSpPr>
        <p:spPr>
          <a:xfrm>
            <a:off x="2495550" y="5728947"/>
            <a:ext cx="7616825" cy="247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ZA" sz="1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dngami1169@gmail.com</a:t>
            </a:r>
            <a:endParaRPr/>
          </a:p>
        </p:txBody>
      </p:sp>
      <p:sp>
        <p:nvSpPr>
          <p:cNvPr id="652" name="Google Shape;652;p45"/>
          <p:cNvSpPr txBox="1"/>
          <p:nvPr/>
        </p:nvSpPr>
        <p:spPr>
          <a:xfrm>
            <a:off x="2495550" y="5993229"/>
            <a:ext cx="7616825" cy="2313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2"/>
          <p:cNvSpPr txBox="1"/>
          <p:nvPr>
            <p:ph idx="1" type="body"/>
          </p:nvPr>
        </p:nvSpPr>
        <p:spPr>
          <a:xfrm>
            <a:off x="338718" y="2934731"/>
            <a:ext cx="4416225" cy="3421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b="0" i="0" lang="en-ZA" sz="32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   </a:t>
            </a:r>
            <a:endParaRPr/>
          </a:p>
          <a:p>
            <a:pPr indent="-266700" lvl="0" marL="266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</a:pPr>
            <a:r>
              <a:rPr b="0" i="0" lang="en-ZA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 community forum to aid in academics of the students, by enabling content sharing, providing discussions platforms, maintaining a central database and access to mentors. </a:t>
            </a:r>
            <a:endParaRPr/>
          </a:p>
        </p:txBody>
      </p:sp>
      <p:pic>
        <p:nvPicPr>
          <p:cNvPr id="349" name="Google Shape;34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3525" y="339237"/>
            <a:ext cx="6428475" cy="3966056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</p:pic>
      <p:sp>
        <p:nvSpPr>
          <p:cNvPr id="350" name="Google Shape;350;p32"/>
          <p:cNvSpPr txBox="1"/>
          <p:nvPr>
            <p:ph type="title"/>
          </p:nvPr>
        </p:nvSpPr>
        <p:spPr>
          <a:xfrm>
            <a:off x="5658103" y="3981451"/>
            <a:ext cx="5749483" cy="134302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Black"/>
              <a:buNone/>
            </a:pPr>
            <a:r>
              <a:rPr b="0" i="0" lang="en-ZA" sz="36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About Us</a:t>
            </a:r>
            <a:endParaRPr/>
          </a:p>
        </p:txBody>
      </p:sp>
      <p:cxnSp>
        <p:nvCxnSpPr>
          <p:cNvPr id="351" name="Google Shape;351;p32" title="Divider Line"/>
          <p:cNvCxnSpPr/>
          <p:nvPr/>
        </p:nvCxnSpPr>
        <p:spPr>
          <a:xfrm>
            <a:off x="5657669" y="5491163"/>
            <a:ext cx="5750421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2" name="Google Shape;352;p32"/>
          <p:cNvSpPr txBox="1"/>
          <p:nvPr>
            <p:ph idx="3" type="body"/>
          </p:nvPr>
        </p:nvSpPr>
        <p:spPr>
          <a:xfrm>
            <a:off x="5657669" y="5657851"/>
            <a:ext cx="4887638" cy="923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We are the first ever initiative of IIT Guwahati that specifically targets the academic related problems. </a:t>
            </a:r>
            <a:endParaRPr/>
          </a:p>
        </p:txBody>
      </p:sp>
      <p:sp>
        <p:nvSpPr>
          <p:cNvPr id="353" name="Google Shape;353;p32"/>
          <p:cNvSpPr txBox="1"/>
          <p:nvPr>
            <p:ph idx="12" type="sldNum"/>
          </p:nvPr>
        </p:nvSpPr>
        <p:spPr>
          <a:xfrm>
            <a:off x="11772000" y="6371179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ZA" sz="1200" u="none" cap="none" strike="noStrike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 u="none" cap="none" strike="noStrike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54" name="Google Shape;35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999" y="339237"/>
            <a:ext cx="1436809" cy="143680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2"/>
          <p:cNvSpPr/>
          <p:nvPr/>
        </p:nvSpPr>
        <p:spPr>
          <a:xfrm>
            <a:off x="1868808" y="339237"/>
            <a:ext cx="2817492" cy="1436809"/>
          </a:xfrm>
          <a:prstGeom prst="rect">
            <a:avLst/>
          </a:prstGeom>
          <a:solidFill>
            <a:srgbClr val="009900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ZA" sz="6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smosis</a:t>
            </a:r>
            <a:endParaRPr b="1" sz="54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</a:pPr>
            <a:r>
              <a:rPr b="0" i="0" lang="en-ZA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The Problem</a:t>
            </a:r>
            <a:endParaRPr/>
          </a:p>
        </p:txBody>
      </p:sp>
      <p:pic>
        <p:nvPicPr>
          <p:cNvPr id="361" name="Google Shape;361;p33"/>
          <p:cNvPicPr preferRelativeResize="0"/>
          <p:nvPr>
            <p:ph idx="15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706" y="2051018"/>
            <a:ext cx="1991026" cy="1981200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62" name="Google Shape;362;p33"/>
          <p:cNvSpPr txBox="1"/>
          <p:nvPr>
            <p:ph idx="2" type="body"/>
          </p:nvPr>
        </p:nvSpPr>
        <p:spPr>
          <a:xfrm>
            <a:off x="425706" y="4287315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No Precise Study Materials</a:t>
            </a:r>
            <a:endParaRPr/>
          </a:p>
        </p:txBody>
      </p:sp>
      <p:cxnSp>
        <p:nvCxnSpPr>
          <p:cNvPr id="363" name="Google Shape;363;p33" title="Divider Line"/>
          <p:cNvCxnSpPr/>
          <p:nvPr/>
        </p:nvCxnSpPr>
        <p:spPr>
          <a:xfrm>
            <a:off x="621945" y="4941433"/>
            <a:ext cx="1800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Woman looking puzzled while looking at a screen" id="364" name="Google Shape;364;p33"/>
          <p:cNvPicPr preferRelativeResize="0"/>
          <p:nvPr>
            <p:ph idx="16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5756" y="2051021"/>
            <a:ext cx="1979613" cy="1981200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65" name="Google Shape;365;p33"/>
          <p:cNvSpPr txBox="1"/>
          <p:nvPr>
            <p:ph idx="4" type="body"/>
          </p:nvPr>
        </p:nvSpPr>
        <p:spPr>
          <a:xfrm>
            <a:off x="2765756" y="4287315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Exam               Fear</a:t>
            </a:r>
            <a:endParaRPr/>
          </a:p>
        </p:txBody>
      </p:sp>
      <p:cxnSp>
        <p:nvCxnSpPr>
          <p:cNvPr id="366" name="Google Shape;366;p33" title="Divider Line"/>
          <p:cNvCxnSpPr/>
          <p:nvPr/>
        </p:nvCxnSpPr>
        <p:spPr>
          <a:xfrm>
            <a:off x="2872382" y="4941433"/>
            <a:ext cx="1800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67" name="Google Shape;367;p33"/>
          <p:cNvPicPr preferRelativeResize="0"/>
          <p:nvPr>
            <p:ph idx="17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16833" y="2051021"/>
            <a:ext cx="1980000" cy="1981200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68" name="Google Shape;368;p33"/>
          <p:cNvSpPr txBox="1"/>
          <p:nvPr>
            <p:ph idx="6" type="body"/>
          </p:nvPr>
        </p:nvSpPr>
        <p:spPr>
          <a:xfrm>
            <a:off x="5105806" y="4287315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Scattered Resources</a:t>
            </a:r>
            <a:endParaRPr/>
          </a:p>
        </p:txBody>
      </p:sp>
      <p:cxnSp>
        <p:nvCxnSpPr>
          <p:cNvPr id="369" name="Google Shape;369;p33" title="Divider Line"/>
          <p:cNvCxnSpPr/>
          <p:nvPr/>
        </p:nvCxnSpPr>
        <p:spPr>
          <a:xfrm>
            <a:off x="5212432" y="4941433"/>
            <a:ext cx="18000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70" name="Google Shape;370;p33"/>
          <p:cNvPicPr preferRelativeResize="0"/>
          <p:nvPr>
            <p:ph idx="18" type="pic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45856" y="2051814"/>
            <a:ext cx="1979613" cy="1979613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71" name="Google Shape;371;p33"/>
          <p:cNvSpPr txBox="1"/>
          <p:nvPr>
            <p:ph idx="8" type="body"/>
          </p:nvPr>
        </p:nvSpPr>
        <p:spPr>
          <a:xfrm>
            <a:off x="7445856" y="4287315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Lack of tactical guidance</a:t>
            </a:r>
            <a:endParaRPr/>
          </a:p>
        </p:txBody>
      </p:sp>
      <p:cxnSp>
        <p:nvCxnSpPr>
          <p:cNvPr id="372" name="Google Shape;372;p33" title="Divider Line"/>
          <p:cNvCxnSpPr/>
          <p:nvPr/>
        </p:nvCxnSpPr>
        <p:spPr>
          <a:xfrm>
            <a:off x="7552482" y="4941433"/>
            <a:ext cx="18000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73" name="Google Shape;373;p33"/>
          <p:cNvPicPr preferRelativeResize="0"/>
          <p:nvPr>
            <p:ph idx="19" type="pic"/>
          </p:nvPr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74493" y="2051018"/>
            <a:ext cx="1979613" cy="1979611"/>
          </a:xfrm>
          <a:prstGeom prst="rect">
            <a:avLst/>
          </a:prstGeom>
          <a:solidFill>
            <a:srgbClr val="F2F2F2">
              <a:alpha val="69803"/>
            </a:srgbClr>
          </a:solidFill>
          <a:ln cap="sq" cmpd="sng" w="9525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74" name="Google Shape;374;p33"/>
          <p:cNvSpPr txBox="1"/>
          <p:nvPr>
            <p:ph idx="13" type="body"/>
          </p:nvPr>
        </p:nvSpPr>
        <p:spPr>
          <a:xfrm>
            <a:off x="9785906" y="4287315"/>
            <a:ext cx="19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Poor Resource Maintenance </a:t>
            </a:r>
            <a:endParaRPr/>
          </a:p>
        </p:txBody>
      </p:sp>
      <p:cxnSp>
        <p:nvCxnSpPr>
          <p:cNvPr id="375" name="Google Shape;375;p33" title="Divider Line"/>
          <p:cNvCxnSpPr/>
          <p:nvPr/>
        </p:nvCxnSpPr>
        <p:spPr>
          <a:xfrm>
            <a:off x="9892532" y="4941433"/>
            <a:ext cx="18000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6" name="Google Shape;376;p33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ZA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77" name="Google Shape;377;p33" title="Divider Line"/>
          <p:cNvCxnSpPr/>
          <p:nvPr/>
        </p:nvCxnSpPr>
        <p:spPr>
          <a:xfrm>
            <a:off x="515388" y="927476"/>
            <a:ext cx="10901014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78" name="Google Shape;378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58730" y="6377035"/>
            <a:ext cx="1233802" cy="409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0" y="542925"/>
            <a:ext cx="5471999" cy="4071938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</p:pic>
      <p:sp>
        <p:nvSpPr>
          <p:cNvPr id="384" name="Google Shape;384;p34"/>
          <p:cNvSpPr txBox="1"/>
          <p:nvPr>
            <p:ph type="title"/>
          </p:nvPr>
        </p:nvSpPr>
        <p:spPr>
          <a:xfrm>
            <a:off x="680728" y="3981450"/>
            <a:ext cx="4974545" cy="13430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 Black"/>
              <a:buNone/>
            </a:pPr>
            <a:r>
              <a:rPr b="0" i="0" lang="en-ZA" sz="36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Solution</a:t>
            </a:r>
            <a:endParaRPr/>
          </a:p>
        </p:txBody>
      </p:sp>
      <p:cxnSp>
        <p:nvCxnSpPr>
          <p:cNvPr id="385" name="Google Shape;385;p34" title="Divider Line"/>
          <p:cNvCxnSpPr/>
          <p:nvPr/>
        </p:nvCxnSpPr>
        <p:spPr>
          <a:xfrm>
            <a:off x="680728" y="5491163"/>
            <a:ext cx="4974545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6" name="Google Shape;386;p34"/>
          <p:cNvSpPr txBox="1"/>
          <p:nvPr>
            <p:ph idx="1" type="body"/>
          </p:nvPr>
        </p:nvSpPr>
        <p:spPr>
          <a:xfrm>
            <a:off x="680728" y="5657850"/>
            <a:ext cx="4974545" cy="707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 centralized platform for an entire campus with a maintained database, curated list of resources and an academic specific QnA platform.</a:t>
            </a:r>
            <a:endParaRPr/>
          </a:p>
        </p:txBody>
      </p:sp>
      <p:sp>
        <p:nvSpPr>
          <p:cNvPr id="387" name="Google Shape;387;p34" title="Icon Background"/>
          <p:cNvSpPr/>
          <p:nvPr/>
        </p:nvSpPr>
        <p:spPr>
          <a:xfrm>
            <a:off x="6630791" y="2392220"/>
            <a:ext cx="1114422" cy="11144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Gold bars" id="388" name="Google Shape;388;p34" title="Placeholder Icon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9925" y="2691354"/>
            <a:ext cx="516155" cy="51615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4"/>
          <p:cNvSpPr txBox="1"/>
          <p:nvPr>
            <p:ph idx="3" type="body"/>
          </p:nvPr>
        </p:nvSpPr>
        <p:spPr>
          <a:xfrm>
            <a:off x="6288002" y="4130531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Resources</a:t>
            </a:r>
            <a:endParaRPr b="0" i="0" sz="1800" u="none" cap="none" strike="noStrike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90" name="Google Shape;390;p34" title="Divider Line"/>
          <p:cNvCxnSpPr/>
          <p:nvPr/>
        </p:nvCxnSpPr>
        <p:spPr>
          <a:xfrm>
            <a:off x="6414002" y="4614863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1" name="Google Shape;391;p34"/>
          <p:cNvSpPr txBox="1"/>
          <p:nvPr>
            <p:ph idx="4" type="body"/>
          </p:nvPr>
        </p:nvSpPr>
        <p:spPr>
          <a:xfrm>
            <a:off x="6288002" y="4764931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ZA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Consisting of study materials assembled over years</a:t>
            </a:r>
            <a:endParaRPr/>
          </a:p>
        </p:txBody>
      </p:sp>
      <p:sp>
        <p:nvSpPr>
          <p:cNvPr id="392" name="Google Shape;392;p34" title="Icon Background"/>
          <p:cNvSpPr/>
          <p:nvPr/>
        </p:nvSpPr>
        <p:spPr>
          <a:xfrm>
            <a:off x="8545316" y="2392220"/>
            <a:ext cx="1114422" cy="11144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Pencil" id="393" name="Google Shape;393;p34" title="Placeholder Icon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44450" y="2691354"/>
            <a:ext cx="516155" cy="51615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4"/>
          <p:cNvSpPr txBox="1"/>
          <p:nvPr>
            <p:ph idx="5" type="body"/>
          </p:nvPr>
        </p:nvSpPr>
        <p:spPr>
          <a:xfrm>
            <a:off x="8202527" y="4130531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Forum</a:t>
            </a:r>
            <a:endParaRPr b="0" i="0" sz="1800" u="none" cap="none" strike="noStrike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95" name="Google Shape;395;p34" title="Divider Line"/>
          <p:cNvCxnSpPr/>
          <p:nvPr/>
        </p:nvCxnSpPr>
        <p:spPr>
          <a:xfrm>
            <a:off x="8328527" y="4614863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6" name="Google Shape;396;p34"/>
          <p:cNvSpPr txBox="1"/>
          <p:nvPr>
            <p:ph idx="6" type="body"/>
          </p:nvPr>
        </p:nvSpPr>
        <p:spPr>
          <a:xfrm>
            <a:off x="8202527" y="4764931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ZA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Ask whenever you need or surf     through the past discussions</a:t>
            </a:r>
            <a:endParaRPr/>
          </a:p>
        </p:txBody>
      </p:sp>
      <p:sp>
        <p:nvSpPr>
          <p:cNvPr id="397" name="Google Shape;397;p34" title="Icon Background"/>
          <p:cNvSpPr/>
          <p:nvPr/>
        </p:nvSpPr>
        <p:spPr>
          <a:xfrm>
            <a:off x="10459841" y="2392220"/>
            <a:ext cx="1114422" cy="11144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Coins" id="398" name="Google Shape;398;p34" title="Placeholder Icon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58975" y="2691354"/>
            <a:ext cx="516155" cy="51615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4"/>
          <p:cNvSpPr txBox="1"/>
          <p:nvPr>
            <p:ph idx="7" type="body"/>
          </p:nvPr>
        </p:nvSpPr>
        <p:spPr>
          <a:xfrm>
            <a:off x="10117052" y="4130531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Mentorship</a:t>
            </a:r>
            <a:endParaRPr/>
          </a:p>
        </p:txBody>
      </p:sp>
      <p:cxnSp>
        <p:nvCxnSpPr>
          <p:cNvPr id="400" name="Google Shape;400;p34" title="Divider Line"/>
          <p:cNvCxnSpPr/>
          <p:nvPr/>
        </p:nvCxnSpPr>
        <p:spPr>
          <a:xfrm>
            <a:off x="10243052" y="4614863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1" name="Google Shape;401;p34"/>
          <p:cNvSpPr txBox="1"/>
          <p:nvPr>
            <p:ph idx="8" type="body"/>
          </p:nvPr>
        </p:nvSpPr>
        <p:spPr>
          <a:xfrm>
            <a:off x="10117052" y="4764931"/>
            <a:ext cx="18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ZA" sz="1400" u="none" cap="none" strike="noStrike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A group of seniors of the same campus for better guidance. </a:t>
            </a:r>
            <a:endParaRPr/>
          </a:p>
        </p:txBody>
      </p:sp>
      <p:sp>
        <p:nvSpPr>
          <p:cNvPr id="402" name="Google Shape;402;p34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ZA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3" name="Google Shape;403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59841" y="6377035"/>
            <a:ext cx="1233802" cy="409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ZA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9" name="Google Shape;409;p35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60" r="160" t="0"/>
          <a:stretch/>
        </p:blipFill>
        <p:spPr>
          <a:xfrm>
            <a:off x="5217319" y="1450975"/>
            <a:ext cx="6974680" cy="3935414"/>
          </a:xfrm>
          <a:prstGeom prst="rect">
            <a:avLst/>
          </a:prstGeom>
          <a:solidFill>
            <a:srgbClr val="F2F2F2">
              <a:alpha val="69803"/>
            </a:srgbClr>
          </a:solidFill>
          <a:ln>
            <a:noFill/>
          </a:ln>
        </p:spPr>
      </p:pic>
      <p:sp>
        <p:nvSpPr>
          <p:cNvPr id="410" name="Google Shape;410;p35" title="Icon Background"/>
          <p:cNvSpPr/>
          <p:nvPr/>
        </p:nvSpPr>
        <p:spPr>
          <a:xfrm>
            <a:off x="496865" y="1450975"/>
            <a:ext cx="1114422" cy="11144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Bullseye" id="411" name="Google Shape;411;p35" title="Placeholder Icon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676" y="1750786"/>
            <a:ext cx="514800" cy="5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5"/>
          <p:cNvSpPr txBox="1"/>
          <p:nvPr/>
        </p:nvSpPr>
        <p:spPr>
          <a:xfrm>
            <a:off x="154076" y="2702597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ZA" sz="18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      All-time</a:t>
            </a:r>
            <a:endParaRPr/>
          </a:p>
        </p:txBody>
      </p:sp>
      <p:cxnSp>
        <p:nvCxnSpPr>
          <p:cNvPr id="413" name="Google Shape;413;p35" title="Divider Line"/>
          <p:cNvCxnSpPr/>
          <p:nvPr/>
        </p:nvCxnSpPr>
        <p:spPr>
          <a:xfrm>
            <a:off x="280076" y="3328644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4" name="Google Shape;414;p35" title="Icon Background"/>
          <p:cNvSpPr/>
          <p:nvPr/>
        </p:nvSpPr>
        <p:spPr>
          <a:xfrm>
            <a:off x="2820965" y="1450975"/>
            <a:ext cx="1114422" cy="11144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Lecturer" id="415" name="Google Shape;415;p35" title="Placeholder Icon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20776" y="1750786"/>
            <a:ext cx="514800" cy="5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5"/>
          <p:cNvSpPr txBox="1"/>
          <p:nvPr/>
        </p:nvSpPr>
        <p:spPr>
          <a:xfrm>
            <a:off x="2798541" y="2676485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ZA" sz="18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  T</a:t>
            </a:r>
            <a:r>
              <a:rPr lang="en-ZA" sz="1800">
                <a:solidFill>
                  <a:srgbClr val="3F3F3F"/>
                </a:solidFill>
                <a:latin typeface="Tahoma"/>
                <a:ea typeface="Tahoma"/>
                <a:cs typeface="Tahoma"/>
                <a:sym typeface="Tahoma"/>
              </a:rPr>
              <a:t>ime       flourishing </a:t>
            </a:r>
            <a:endParaRPr/>
          </a:p>
        </p:txBody>
      </p:sp>
      <p:cxnSp>
        <p:nvCxnSpPr>
          <p:cNvPr id="417" name="Google Shape;417;p35" title="Divider Line"/>
          <p:cNvCxnSpPr/>
          <p:nvPr/>
        </p:nvCxnSpPr>
        <p:spPr>
          <a:xfrm>
            <a:off x="2604176" y="3328644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8" name="Google Shape;418;p35" title="Icon Background"/>
          <p:cNvSpPr/>
          <p:nvPr/>
        </p:nvSpPr>
        <p:spPr>
          <a:xfrm>
            <a:off x="496865" y="4101591"/>
            <a:ext cx="1114422" cy="11144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Network" id="419" name="Google Shape;419;p35" title="Placeholder Icon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6676" y="4401402"/>
            <a:ext cx="514800" cy="51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" name="Google Shape;420;p35" title="Divider Line"/>
          <p:cNvCxnSpPr/>
          <p:nvPr/>
        </p:nvCxnSpPr>
        <p:spPr>
          <a:xfrm>
            <a:off x="280076" y="5753030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1" name="Google Shape;421;p35" title="Icon Background"/>
          <p:cNvSpPr/>
          <p:nvPr/>
        </p:nvSpPr>
        <p:spPr>
          <a:xfrm>
            <a:off x="2798541" y="4101591"/>
            <a:ext cx="1114422" cy="11144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Megaphone" id="422" name="Google Shape;422;p35" title="Placeholder Icon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98352" y="4401402"/>
            <a:ext cx="514800" cy="5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5"/>
          <p:cNvSpPr txBox="1"/>
          <p:nvPr/>
        </p:nvSpPr>
        <p:spPr>
          <a:xfrm>
            <a:off x="2457310" y="5353213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ZA" sz="18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     Relevant</a:t>
            </a:r>
            <a:endParaRPr sz="1800">
              <a:solidFill>
                <a:srgbClr val="3F3F3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24" name="Google Shape;424;p35" title="Divider Line"/>
          <p:cNvCxnSpPr/>
          <p:nvPr/>
        </p:nvCxnSpPr>
        <p:spPr>
          <a:xfrm>
            <a:off x="2604176" y="5753030"/>
            <a:ext cx="15480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5" name="Google Shape;425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5515" y="5283255"/>
            <a:ext cx="1798476" cy="49991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5"/>
          <p:cNvSpPr txBox="1"/>
          <p:nvPr/>
        </p:nvSpPr>
        <p:spPr>
          <a:xfrm>
            <a:off x="496865" y="237887"/>
            <a:ext cx="4974545" cy="397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</a:pPr>
            <a:r>
              <a:rPr lang="en-ZA" sz="32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Product</a:t>
            </a:r>
            <a:endParaRPr sz="3200">
              <a:solidFill>
                <a:srgbClr val="3F3F3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427" name="Google Shape;427;p35" title="Divider Line"/>
          <p:cNvCxnSpPr/>
          <p:nvPr/>
        </p:nvCxnSpPr>
        <p:spPr>
          <a:xfrm>
            <a:off x="496866" y="719170"/>
            <a:ext cx="11275134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8" name="Google Shape;428;p35"/>
          <p:cNvSpPr txBox="1"/>
          <p:nvPr>
            <p:ph idx="1" type="body"/>
          </p:nvPr>
        </p:nvSpPr>
        <p:spPr>
          <a:xfrm>
            <a:off x="2238416" y="338706"/>
            <a:ext cx="6855708" cy="232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ZA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 web service with resource management and QnA platform</a:t>
            </a:r>
            <a:endParaRPr/>
          </a:p>
        </p:txBody>
      </p:sp>
      <p:pic>
        <p:nvPicPr>
          <p:cNvPr id="429" name="Google Shape;429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455904" y="6377035"/>
            <a:ext cx="1233802" cy="409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</a:pPr>
            <a:r>
              <a:rPr b="0" i="0" lang="en-ZA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Competition:</a:t>
            </a:r>
            <a:endParaRPr/>
          </a:p>
        </p:txBody>
      </p:sp>
      <p:sp>
        <p:nvSpPr>
          <p:cNvPr id="435" name="Google Shape;435;p36"/>
          <p:cNvSpPr txBox="1"/>
          <p:nvPr>
            <p:ph idx="2" type="body"/>
          </p:nvPr>
        </p:nvSpPr>
        <p:spPr>
          <a:xfrm>
            <a:off x="6300000" y="2210852"/>
            <a:ext cx="5472000" cy="3868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</a:pPr>
            <a:r>
              <a:rPr b="0" i="0" lang="en-ZA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Generally short-lived, targeted for a particular course                                                       </a:t>
            </a:r>
            <a:endParaRPr/>
          </a:p>
          <a:p>
            <a:pPr indent="-266700" lvl="0" marL="266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</a:pPr>
            <a:r>
              <a:rPr b="0" i="0" lang="en-ZA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Small communities, generally limited to one classroom size</a:t>
            </a:r>
            <a:endParaRPr/>
          </a:p>
          <a:p>
            <a:pPr indent="-266700" lvl="0" marL="266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</a:pPr>
            <a:r>
              <a:rPr b="0" i="0" lang="en-ZA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No guarantee of quality maintaining mechanisms</a:t>
            </a:r>
            <a:endParaRPr/>
          </a:p>
        </p:txBody>
      </p:sp>
      <p:sp>
        <p:nvSpPr>
          <p:cNvPr id="436" name="Google Shape;436;p36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ZA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7" name="Google Shape;437;p36"/>
          <p:cNvSpPr txBox="1"/>
          <p:nvPr>
            <p:ph idx="3" type="body"/>
          </p:nvPr>
        </p:nvSpPr>
        <p:spPr>
          <a:xfrm>
            <a:off x="432000" y="1654025"/>
            <a:ext cx="5472000" cy="45512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ZA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Our Company</a:t>
            </a:r>
            <a:endParaRPr/>
          </a:p>
        </p:txBody>
      </p:sp>
      <p:sp>
        <p:nvSpPr>
          <p:cNvPr id="438" name="Google Shape;438;p36"/>
          <p:cNvSpPr txBox="1"/>
          <p:nvPr>
            <p:ph idx="4" type="body"/>
          </p:nvPr>
        </p:nvSpPr>
        <p:spPr>
          <a:xfrm>
            <a:off x="6312700" y="1654025"/>
            <a:ext cx="5459300" cy="45512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ZA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Piazza and similar platforms</a:t>
            </a:r>
            <a:endParaRPr/>
          </a:p>
        </p:txBody>
      </p:sp>
      <p:pic>
        <p:nvPicPr>
          <p:cNvPr id="439" name="Google Shape;43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7329" y="6377035"/>
            <a:ext cx="1233802" cy="409528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 txBox="1"/>
          <p:nvPr>
            <p:ph idx="1" type="body"/>
          </p:nvPr>
        </p:nvSpPr>
        <p:spPr>
          <a:xfrm>
            <a:off x="432000" y="2210852"/>
            <a:ext cx="5472000" cy="3868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</a:pPr>
            <a:r>
              <a:rPr b="0" i="0" lang="en-ZA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Platform grows as time progresses, assimilating data from each year and making it available for future use</a:t>
            </a:r>
            <a:endParaRPr/>
          </a:p>
          <a:p>
            <a:pPr indent="-266700" lvl="0" marL="266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</a:pPr>
            <a:r>
              <a:rPr b="0" i="0" lang="en-ZA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 large community of an entire campus, facilitating better discussions and data production while also maintaining close relevance</a:t>
            </a:r>
            <a:endParaRPr/>
          </a:p>
          <a:p>
            <a:pPr indent="-266700" lvl="0" marL="266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</a:pPr>
            <a:r>
              <a:rPr b="0" i="0" lang="en-ZA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 group of mentors that will answer questions, moderate the feeds and thereby maintain quality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786563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  <p:sp>
        <p:nvSpPr>
          <p:cNvPr id="446" name="Google Shape;446;p37"/>
          <p:cNvSpPr txBox="1"/>
          <p:nvPr>
            <p:ph type="ctrTitle"/>
          </p:nvPr>
        </p:nvSpPr>
        <p:spPr>
          <a:xfrm>
            <a:off x="266699" y="2913063"/>
            <a:ext cx="629968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 Black"/>
              <a:buNone/>
            </a:pPr>
            <a:r>
              <a:rPr b="0" i="0" lang="en-ZA" sz="4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Getting Started</a:t>
            </a:r>
            <a:endParaRPr/>
          </a:p>
        </p:txBody>
      </p:sp>
      <p:cxnSp>
        <p:nvCxnSpPr>
          <p:cNvPr id="447" name="Google Shape;447;p37" title="Divider Line"/>
          <p:cNvCxnSpPr/>
          <p:nvPr/>
        </p:nvCxnSpPr>
        <p:spPr>
          <a:xfrm>
            <a:off x="361012" y="5343525"/>
            <a:ext cx="564940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8" name="Google Shape;448;p37"/>
          <p:cNvSpPr txBox="1"/>
          <p:nvPr>
            <p:ph idx="1" type="subTitle"/>
          </p:nvPr>
        </p:nvSpPr>
        <p:spPr>
          <a:xfrm>
            <a:off x="361012" y="5445919"/>
            <a:ext cx="629968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b="0" i="0" lang="en-ZA" sz="24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OUR 7 DAY SPRINT JOURNEY </a:t>
            </a:r>
            <a:endParaRPr/>
          </a:p>
        </p:txBody>
      </p:sp>
      <p:sp>
        <p:nvSpPr>
          <p:cNvPr id="449" name="Google Shape;449;p37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ZA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50" name="Google Shape;45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53624" y="6377035"/>
            <a:ext cx="1233802" cy="409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3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9" cy="6786563"/>
          </a:xfrm>
          <a:prstGeom prst="rect">
            <a:avLst/>
          </a:prstGeom>
          <a:solidFill>
            <a:srgbClr val="3F3F3F"/>
          </a:solidFill>
          <a:ln>
            <a:noFill/>
          </a:ln>
        </p:spPr>
      </p:pic>
      <p:sp>
        <p:nvSpPr>
          <p:cNvPr id="456" name="Google Shape;456;p38"/>
          <p:cNvSpPr txBox="1"/>
          <p:nvPr>
            <p:ph type="ctrTitle"/>
          </p:nvPr>
        </p:nvSpPr>
        <p:spPr>
          <a:xfrm>
            <a:off x="266699" y="2913063"/>
            <a:ext cx="629968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 Black"/>
              <a:buNone/>
            </a:pPr>
            <a:r>
              <a:rPr b="0" i="0" lang="en-ZA" sz="4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OUR FUTURE PLANS</a:t>
            </a:r>
            <a:endParaRPr/>
          </a:p>
        </p:txBody>
      </p:sp>
      <p:cxnSp>
        <p:nvCxnSpPr>
          <p:cNvPr id="457" name="Google Shape;457;p38" title="Divider Line"/>
          <p:cNvCxnSpPr/>
          <p:nvPr/>
        </p:nvCxnSpPr>
        <p:spPr>
          <a:xfrm>
            <a:off x="361012" y="5343525"/>
            <a:ext cx="564940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8" name="Google Shape;458;p38"/>
          <p:cNvSpPr txBox="1"/>
          <p:nvPr>
            <p:ph idx="1" type="subTitle"/>
          </p:nvPr>
        </p:nvSpPr>
        <p:spPr>
          <a:xfrm>
            <a:off x="361012" y="5445919"/>
            <a:ext cx="629968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9" name="Google Shape;459;p38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ZA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60" name="Google Shape;46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53624" y="6377035"/>
            <a:ext cx="1233802" cy="409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 Black"/>
              <a:buNone/>
            </a:pPr>
            <a:r>
              <a:rPr b="0" i="0" lang="en-ZA" sz="3200" u="none" cap="none" strike="noStrike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CONCLUSION:</a:t>
            </a:r>
            <a:endParaRPr/>
          </a:p>
        </p:txBody>
      </p:sp>
      <p:sp>
        <p:nvSpPr>
          <p:cNvPr id="466" name="Google Shape;466;p39"/>
          <p:cNvSpPr txBox="1"/>
          <p:nvPr>
            <p:ph idx="12" type="sldNum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ZA" sz="1200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 i="0" sz="1200">
              <a:solidFill>
                <a:srgbClr val="59595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7" name="Google Shape;467;p39"/>
          <p:cNvSpPr txBox="1"/>
          <p:nvPr>
            <p:ph idx="3" type="body"/>
          </p:nvPr>
        </p:nvSpPr>
        <p:spPr>
          <a:xfrm>
            <a:off x="432000" y="1654025"/>
            <a:ext cx="5472000" cy="45512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ZA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PROBLEMS</a:t>
            </a:r>
            <a:endParaRPr/>
          </a:p>
        </p:txBody>
      </p:sp>
      <p:pic>
        <p:nvPicPr>
          <p:cNvPr id="468" name="Google Shape;46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7329" y="6377035"/>
            <a:ext cx="1233802" cy="409528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9"/>
          <p:cNvSpPr txBox="1"/>
          <p:nvPr>
            <p:ph idx="1" type="body"/>
          </p:nvPr>
        </p:nvSpPr>
        <p:spPr>
          <a:xfrm>
            <a:off x="432000" y="2363252"/>
            <a:ext cx="4333431" cy="37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</a:pPr>
            <a:r>
              <a:rPr b="0" i="0" lang="en-ZA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 hiring process for the mentors</a:t>
            </a:r>
            <a:endParaRPr/>
          </a:p>
          <a:p>
            <a:pPr indent="-266700" lvl="0" marL="266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</a:pPr>
            <a:r>
              <a:rPr b="0" i="0" lang="en-ZA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An equipped web development team</a:t>
            </a:r>
            <a:endParaRPr/>
          </a:p>
          <a:p>
            <a:pPr indent="-266700" lvl="0" marL="266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</a:pPr>
            <a:r>
              <a:rPr b="0" i="0" lang="en-ZA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Copyright issues</a:t>
            </a:r>
            <a:endParaRPr/>
          </a:p>
          <a:p>
            <a:pPr indent="-266700" lvl="0" marL="266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</a:pPr>
            <a:r>
              <a:rPr b="0" i="0" lang="en-ZA" sz="1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Sharing of credentials</a:t>
            </a:r>
            <a:endParaRPr/>
          </a:p>
          <a:p>
            <a:pPr indent="-152400" lvl="0" marL="266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52400" lvl="0" marL="266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0" name="Google Shape;470;p39"/>
          <p:cNvSpPr txBox="1"/>
          <p:nvPr/>
        </p:nvSpPr>
        <p:spPr>
          <a:xfrm>
            <a:off x="6330462" y="2363252"/>
            <a:ext cx="4448907" cy="3868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524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1" name="Google Shape;471;p39"/>
          <p:cNvSpPr txBox="1"/>
          <p:nvPr/>
        </p:nvSpPr>
        <p:spPr>
          <a:xfrm>
            <a:off x="6444762" y="1494692"/>
            <a:ext cx="4229100" cy="6144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lang="en-ZA" sz="2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PROPOSED SOLUTIONS</a:t>
            </a:r>
            <a:endParaRPr/>
          </a:p>
        </p:txBody>
      </p:sp>
      <p:sp>
        <p:nvSpPr>
          <p:cNvPr id="472" name="Google Shape;472;p39"/>
          <p:cNvSpPr txBox="1"/>
          <p:nvPr/>
        </p:nvSpPr>
        <p:spPr>
          <a:xfrm>
            <a:off x="6330462" y="2363252"/>
            <a:ext cx="4333431" cy="3716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</a:pPr>
            <a:r>
              <a:rPr lang="en-ZA" sz="18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Talking to HRs from similar industry</a:t>
            </a:r>
            <a:endParaRPr/>
          </a:p>
          <a:p>
            <a:pPr indent="-266700" lvl="0" marL="266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</a:pPr>
            <a:r>
              <a:rPr lang="en-ZA" sz="18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We can self-learn in some time and then work on it</a:t>
            </a:r>
            <a:endParaRPr/>
          </a:p>
          <a:p>
            <a:pPr indent="-266700" lvl="0" marL="266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○"/>
            </a:pPr>
            <a:r>
              <a:rPr lang="en-ZA" sz="18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Take official permissions from IIT Guwahati sighting our long termed goals and other benefits. Features to only allow IITG junta to sing up</a:t>
            </a:r>
            <a:endParaRPr/>
          </a:p>
          <a:p>
            <a:pPr indent="-152400" lvl="0" marL="266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52400" lvl="0" marL="2667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Great Pitch Decks - Technology">
      <a:dk1>
        <a:srgbClr val="000000"/>
      </a:dk1>
      <a:lt1>
        <a:srgbClr val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